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57" r:id="rId4"/>
    <p:sldId id="277" r:id="rId5"/>
    <p:sldId id="292" r:id="rId6"/>
    <p:sldId id="278" r:id="rId7"/>
    <p:sldId id="283" r:id="rId8"/>
    <p:sldId id="279" r:id="rId9"/>
    <p:sldId id="259" r:id="rId10"/>
    <p:sldId id="298" r:id="rId11"/>
    <p:sldId id="286" r:id="rId12"/>
    <p:sldId id="293" r:id="rId13"/>
    <p:sldId id="294" r:id="rId14"/>
    <p:sldId id="295" r:id="rId15"/>
    <p:sldId id="297" r:id="rId16"/>
    <p:sldId id="296" r:id="rId17"/>
    <p:sldId id="260" r:id="rId18"/>
    <p:sldId id="267" r:id="rId19"/>
    <p:sldId id="276" r:id="rId20"/>
    <p:sldId id="299" r:id="rId21"/>
    <p:sldId id="271" r:id="rId22"/>
    <p:sldId id="272" r:id="rId23"/>
    <p:sldId id="290" r:id="rId24"/>
    <p:sldId id="287" r:id="rId25"/>
    <p:sldId id="288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D3EE"/>
    <a:srgbClr val="E7BF00"/>
    <a:srgbClr val="5094CB"/>
    <a:srgbClr val="36B300"/>
    <a:srgbClr val="98CBF2"/>
    <a:srgbClr val="3097E4"/>
    <a:srgbClr val="657D9A"/>
    <a:srgbClr val="BAE0EC"/>
    <a:srgbClr val="9ED4E4"/>
    <a:srgbClr val="64C1D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1" autoAdjust="0"/>
    <p:restoredTop sz="94660"/>
  </p:normalViewPr>
  <p:slideViewPr>
    <p:cSldViewPr snapToGrid="0" showGuides="1">
      <p:cViewPr>
        <p:scale>
          <a:sx n="130" d="100"/>
          <a:sy n="130" d="100"/>
        </p:scale>
        <p:origin x="624" y="18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45-489D-BA24-EC8C7CD436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245-489D-BA24-EC8C7CD4367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245-489D-BA24-EC8C7CD436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ore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71486948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00.jpe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190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jpe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svg>
</file>

<file path=ppt/media/image68.png>
</file>

<file path=ppt/media/image69.svg>
</file>

<file path=ppt/media/image7.jpe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eg>
</file>

<file path=ppt/media/image82.png>
</file>

<file path=ppt/media/image83.png>
</file>

<file path=ppt/media/image84.png>
</file>

<file path=ppt/media/image85.png>
</file>

<file path=ppt/media/image86.png>
</file>

<file path=ppt/media/image87.jpe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jpeg>
</file>

<file path=ppt/media/image94.png>
</file>

<file path=ppt/media/image95.png>
</file>

<file path=ppt/media/image96.png>
</file>

<file path=ppt/media/image97.jpeg>
</file>

<file path=ppt/media/image98.jpeg>
</file>

<file path=ppt/media/image9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44753-7108-47B6-94C6-C4F87B9B7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AB0856-EDC1-431C-8B6D-19C44ED44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7F4178-AFDA-46DF-943F-E91A28DE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72F0E6-D3A2-48CA-8A1C-D72B75CC4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7E4045-FF55-4850-ABFA-986298D2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89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C3142-F592-4C33-A881-D4E904EA6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2CE5C1-4261-43AB-A3D5-F626175EC6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693EF6-D355-4A95-8F82-2ECB8373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AFF5AC-55CB-4634-98A6-F33ED470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F35D14-E47F-4A78-871E-8FF2D75A1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0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2526B0-043E-4661-8721-D86B2005EE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3DE18E-4535-4BF8-9039-F6BD2F272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2E4C2A-4C10-4C8E-B568-865F4D977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35E3D8-5AAD-41F4-8044-C7C22760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A0C384-3BB0-451E-8A08-57434EEE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353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3BC7F-F118-42FB-97D9-B37052473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7C44FE-814B-4B71-A08D-DA3EFD3E8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89B49-DE4E-43F1-AE96-81D82167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7E1829-5ECD-488C-9847-0FBF9D87C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27997A-0BDC-45CE-AA3F-87322CCD4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667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23943B-C5FD-44D4-B86D-3CCCE0A43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DBE6B2-EB93-44D0-A69E-BA7BFABFA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9ED066-234D-4876-9BF5-3BE5DF3FF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8C5AB1-E989-4C70-918F-31E4312B0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5157F-03EC-4E74-AA45-36D68C40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113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847F0-EA44-4E28-8329-2BB2C2CF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37F3CC-DB6A-48AD-AA06-2E8CD39F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B5D1FF-934C-46FC-B9F6-E389F9357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E34191-407E-431C-B06A-FED37127E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CF7247-EF08-4AA1-A68A-9616482B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68B053-D8CC-499C-BC83-705AFDC6A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559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9266E-7109-4D07-82E5-3423C7C8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1425C5-DDCC-4D67-9DC4-DD08A2E66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1558DE-B0C2-470C-927C-29919221E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38BC6E0-9223-45A8-978A-D71DA1F6A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0A082A-796D-4DB9-92D6-532D38391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220D1D-09BA-4302-BA34-05B84FE32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D0C2D0-CD6A-4BAE-9682-65A7F898D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6AC048-C2A0-47C3-BEBB-730B54D0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489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8BA772-E168-40AE-BF41-1F274091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39754E-685A-4D61-ADA0-406F42D3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E924CD-5C2C-4342-988A-533BA8470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366624-F28B-4AC7-87FA-6A55D02D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273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836CFA-59D7-40E8-8187-5DCBCB8C7F11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>
                <a:solidFill>
                  <a:schemeClr val="tx1"/>
                </a:solidFill>
              </a:rPr>
              <a:t>PowerPoint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E657DD3-5CFC-4940-90F5-724141CC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14F0272-ECBD-490F-A16E-0FCD207ED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9F0702-C376-42FD-87DA-5C99EF6B2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295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EA2B7-830F-4454-BBD2-9F55A3A3B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6D88CD-0B73-4B1E-87CF-395A76EF5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DCA9E0-1CCD-4F1C-B192-C90A98D9A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E06C23-F80D-45E4-A639-85F44C79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0A00FE-1245-4794-865C-098CFCF35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DAC262-7EE8-4460-B46C-E58C68D1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44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DBFA3-420A-47CF-BD8F-E42C20AC1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4D4610-1C03-47DF-B0BD-1FCB645F74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E1D5E7-6040-4390-9490-F72E5FDB3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D37A08-DFEF-4400-93C4-4401AE97D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519974-9425-41E8-A921-D1CE4077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5F9847-6E17-4E97-92A3-26C1BAAF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84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1F4B53-BC26-42CA-8977-0D5B567FB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D1D011-1367-47D9-8743-05ACDAAEC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A9ECB6-91D9-4C69-8A8B-D39B2FC2A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D4F6C-C331-422D-AC95-F1CB84419871}" type="datetimeFigureOut">
              <a:rPr lang="ko-KR" altLang="en-US" smtClean="0"/>
              <a:t>2023. 6. 11.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32238C-9188-43C5-83A6-8487E58DCA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C9345-20DF-4F21-BF2B-D8F284DBB6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FB7BB-02A9-4EB7-8232-B3B00A026C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59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svg"/><Relationship Id="rId7" Type="http://schemas.openxmlformats.org/officeDocument/2006/relationships/image" Target="../media/image73.sv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11" Type="http://schemas.openxmlformats.org/officeDocument/2006/relationships/image" Target="../media/image77.png"/><Relationship Id="rId5" Type="http://schemas.openxmlformats.org/officeDocument/2006/relationships/image" Target="../media/image71.svg"/><Relationship Id="rId10" Type="http://schemas.openxmlformats.org/officeDocument/2006/relationships/image" Target="../media/image76.png"/><Relationship Id="rId4" Type="http://schemas.openxmlformats.org/officeDocument/2006/relationships/image" Target="../media/image70.png"/><Relationship Id="rId9" Type="http://schemas.openxmlformats.org/officeDocument/2006/relationships/image" Target="../media/image7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jpeg"/><Relationship Id="rId4" Type="http://schemas.openxmlformats.org/officeDocument/2006/relationships/image" Target="../media/image8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7" Type="http://schemas.openxmlformats.org/officeDocument/2006/relationships/image" Target="../media/image87.jpe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7" Type="http://schemas.openxmlformats.org/officeDocument/2006/relationships/image" Target="../media/image93.jpe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7.jpeg"/><Relationship Id="rId4" Type="http://schemas.openxmlformats.org/officeDocument/2006/relationships/image" Target="../media/image9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-PEmHlkLijM?feature=oembed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18" Type="http://schemas.openxmlformats.org/officeDocument/2006/relationships/image" Target="../media/image41.png"/><Relationship Id="rId26" Type="http://schemas.openxmlformats.org/officeDocument/2006/relationships/image" Target="../media/image49.png"/><Relationship Id="rId3" Type="http://schemas.openxmlformats.org/officeDocument/2006/relationships/image" Target="../media/image26.svg"/><Relationship Id="rId21" Type="http://schemas.openxmlformats.org/officeDocument/2006/relationships/image" Target="../media/image44.svg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17" Type="http://schemas.openxmlformats.org/officeDocument/2006/relationships/image" Target="../media/image40.svg"/><Relationship Id="rId25" Type="http://schemas.openxmlformats.org/officeDocument/2006/relationships/image" Target="../media/image48.svg"/><Relationship Id="rId2" Type="http://schemas.openxmlformats.org/officeDocument/2006/relationships/image" Target="../media/image25.png"/><Relationship Id="rId16" Type="http://schemas.openxmlformats.org/officeDocument/2006/relationships/image" Target="../media/image39.png"/><Relationship Id="rId20" Type="http://schemas.openxmlformats.org/officeDocument/2006/relationships/image" Target="../media/image43.png"/><Relationship Id="rId29" Type="http://schemas.openxmlformats.org/officeDocument/2006/relationships/image" Target="../media/image52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24" Type="http://schemas.openxmlformats.org/officeDocument/2006/relationships/image" Target="../media/image47.png"/><Relationship Id="rId5" Type="http://schemas.openxmlformats.org/officeDocument/2006/relationships/image" Target="../media/image28.svg"/><Relationship Id="rId15" Type="http://schemas.openxmlformats.org/officeDocument/2006/relationships/image" Target="../media/image38.svg"/><Relationship Id="rId23" Type="http://schemas.openxmlformats.org/officeDocument/2006/relationships/image" Target="../media/image46.svg"/><Relationship Id="rId28" Type="http://schemas.openxmlformats.org/officeDocument/2006/relationships/image" Target="../media/image51.png"/><Relationship Id="rId10" Type="http://schemas.openxmlformats.org/officeDocument/2006/relationships/image" Target="../media/image33.png"/><Relationship Id="rId19" Type="http://schemas.openxmlformats.org/officeDocument/2006/relationships/image" Target="../media/image42.svg"/><Relationship Id="rId31" Type="http://schemas.openxmlformats.org/officeDocument/2006/relationships/image" Target="../media/image54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Relationship Id="rId14" Type="http://schemas.openxmlformats.org/officeDocument/2006/relationships/image" Target="../media/image37.png"/><Relationship Id="rId22" Type="http://schemas.openxmlformats.org/officeDocument/2006/relationships/image" Target="../media/image45.png"/><Relationship Id="rId27" Type="http://schemas.openxmlformats.org/officeDocument/2006/relationships/image" Target="../media/image50.svg"/><Relationship Id="rId30" Type="http://schemas.openxmlformats.org/officeDocument/2006/relationships/image" Target="../media/image5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E0C3640-BAB8-4D8E-8D45-604B72603F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3515F49-EBFB-4E38-B6FC-8FFC28A83838}"/>
              </a:ext>
            </a:extLst>
          </p:cNvPr>
          <p:cNvSpPr/>
          <p:nvPr/>
        </p:nvSpPr>
        <p:spPr>
          <a:xfrm>
            <a:off x="1809750" y="2235200"/>
            <a:ext cx="8572500" cy="299895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03ABEE-6664-431B-8FA4-39A7B064861F}"/>
              </a:ext>
            </a:extLst>
          </p:cNvPr>
          <p:cNvSpPr txBox="1"/>
          <p:nvPr/>
        </p:nvSpPr>
        <p:spPr>
          <a:xfrm>
            <a:off x="3207228" y="2447354"/>
            <a:ext cx="577754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Capstone</a:t>
            </a:r>
            <a:r>
              <a:rPr lang="ko-KR" altLang="en-US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en-US" altLang="ko-KR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Design</a:t>
            </a:r>
            <a:r>
              <a:rPr lang="ko-KR" altLang="en-US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en-US" altLang="ko-KR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1</a:t>
            </a:r>
          </a:p>
          <a:p>
            <a:pPr algn="ctr"/>
            <a:r>
              <a:rPr lang="en-US" altLang="ko-KR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lang="ko-KR" altLang="en-US" sz="5400" b="1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조 최종 발표</a:t>
            </a:r>
            <a:endParaRPr lang="en-US" altLang="ko-KR" sz="5400" b="1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algn="ctr"/>
            <a:endParaRPr lang="ko-KR" altLang="en-US" sz="5400" spc="-300" dirty="0">
              <a:solidFill>
                <a:schemeClr val="bg1">
                  <a:lumMod val="95000"/>
                </a:schemeClr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9" name="그래픽 18" descr="네 개의 유기적 셰이프">
            <a:extLst>
              <a:ext uri="{FF2B5EF4-FFF2-40B4-BE49-F238E27FC236}">
                <a16:creationId xmlns:a16="http://schemas.microsoft.com/office/drawing/2014/main" id="{23474660-AFBD-47B6-9B82-43430082C6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09591" y="203708"/>
            <a:ext cx="2562239" cy="25622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D53758-77A9-B5CF-BF76-532200C83951}"/>
              </a:ext>
            </a:extLst>
          </p:cNvPr>
          <p:cNvSpPr txBox="1"/>
          <p:nvPr/>
        </p:nvSpPr>
        <p:spPr>
          <a:xfrm>
            <a:off x="5305883" y="4379508"/>
            <a:ext cx="15802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60171914 </a:t>
            </a: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윤현섭</a:t>
            </a:r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60181933</a:t>
            </a: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임수한</a:t>
            </a:r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60205203</a:t>
            </a: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김민규</a:t>
            </a:r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	</a:t>
            </a:r>
            <a:endParaRPr lang="ko-KR" altLang="en-US" sz="1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2165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470834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소프트웨어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감정인식 모델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196700" y="1143896"/>
            <a:ext cx="3392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얼굴 감정 인식 모델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5998218" y="3677012"/>
            <a:ext cx="5533979" cy="2485787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얼굴 데이터는 </a:t>
            </a:r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48</a:t>
            </a: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x 48 </a:t>
            </a:r>
            <a:r>
              <a:rPr lang="ko-KR" altLang="en-US" sz="1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픽셀 이미지</a:t>
            </a:r>
            <a:endParaRPr lang="en-US" altLang="ko-KR" sz="1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ko-KR" sz="14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train.csv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에는 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motion, pixel, Usage 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열이 있음</a:t>
            </a:r>
            <a:r>
              <a:rPr kumimoji="1" lang="en-US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-- motion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-&gt; 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중립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(neutral), 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놀람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(surprise),</a:t>
            </a:r>
            <a:b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  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분노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(angry),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행복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(happy), 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슬픔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(sad) 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표현</a:t>
            </a:r>
            <a:endParaRPr kumimoji="1" lang="en-US" altLang="ko-KR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en-US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-- pixel -&gt; int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간격으로 구분된 문자열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b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  0~255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범위로 </a:t>
            </a:r>
            <a:r>
              <a:rPr kumimoji="1" lang="ko-KR" altLang="en-US" sz="14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회색조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이미지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kumimoji="1" lang="x-none" altLang="en-US" sz="14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en-US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-- Usage -&gt; Training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인지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 Test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인지</a:t>
            </a:r>
            <a:endParaRPr kumimoji="1" lang="x-none" altLang="en-US" sz="14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062E26D-E56B-DC61-E673-BE2F5533E5F5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747C93E-93F0-7DB1-F766-56D00DE7A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46" y="1567634"/>
            <a:ext cx="5477691" cy="1861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 descr="https://miro.medium.com/v2/resize:fit:676/1*XZTlSGp0jhLt4ohYgIlWiA.png">
            <a:extLst>
              <a:ext uri="{FF2B5EF4-FFF2-40B4-BE49-F238E27FC236}">
                <a16:creationId xmlns:a16="http://schemas.microsoft.com/office/drawing/2014/main" id="{7942CE15-4AA2-A142-7306-B8EA0721A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48" y="3677012"/>
            <a:ext cx="2282806" cy="236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3AEFF0-9380-2BCC-29AA-FF1E34B2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887" y="3677012"/>
            <a:ext cx="3143250" cy="2360478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0B46AE4-3F75-D4E0-2658-FA2628E18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219" y="1567634"/>
            <a:ext cx="3542980" cy="199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09FB41E7-2103-442C-BBFF-C93AF2B81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401" y="1567634"/>
            <a:ext cx="2022797" cy="199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480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사람, 인간의 얼굴, 스크린샷, 눈썹이(가) 표시된 사진&#10;&#10;자동 생성된 설명">
            <a:extLst>
              <a:ext uri="{FF2B5EF4-FFF2-40B4-BE49-F238E27FC236}">
                <a16:creationId xmlns:a16="http://schemas.microsoft.com/office/drawing/2014/main" id="{E0BB4304-B17E-0A53-22E4-D9FE01CE0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10493"/>
            <a:ext cx="3864761" cy="258371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470673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소프트웨어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감정인식 모델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FAD85-C5B9-B4CE-863A-329259396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19"/>
            <a:ext cx="4253023" cy="2735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5EAA85-9C8D-14AB-BE0C-AD147B777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60" y="1544024"/>
            <a:ext cx="3041991" cy="5250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8D637A-199A-B329-1C80-74CDEE72F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997" y="1544023"/>
            <a:ext cx="2461695" cy="5250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324D07-BAF4-66BE-C236-9BABFF2B3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5601" y="1544023"/>
            <a:ext cx="2967139" cy="5250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그래픽 24" descr="오른쪽 화살표 단색으로 채워진">
            <a:extLst>
              <a:ext uri="{FF2B5EF4-FFF2-40B4-BE49-F238E27FC236}">
                <a16:creationId xmlns:a16="http://schemas.microsoft.com/office/drawing/2014/main" id="{A260A89E-0674-987A-1037-676FA25FA3C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43731">
            <a:off x="2881991" y="2643872"/>
            <a:ext cx="793489" cy="5708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56848" y="1154654"/>
            <a:ext cx="3392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전이학습 모델에 추가적인 </a:t>
            </a:r>
            <a:r>
              <a:rPr lang="en-US" altLang="ko-KR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layer </a:t>
            </a: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추가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3684720" y="1139986"/>
            <a:ext cx="3157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감정인식 모델 실행 과정</a:t>
            </a:r>
          </a:p>
        </p:txBody>
      </p:sp>
    </p:spTree>
    <p:extLst>
      <p:ext uri="{BB962C8B-B14F-4D97-AF65-F5344CB8AC3E}">
        <p14:creationId xmlns:p14="http://schemas.microsoft.com/office/powerpoint/2010/main" val="392680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420179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소프트웨어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SVM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-11596" y="1314865"/>
            <a:ext cx="29887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SVM -&gt; PC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통신 설정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2697880" y="1312561"/>
            <a:ext cx="315787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SVM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 생성 코드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97391B-FD29-CEA7-4F20-33424BEDFFEA}"/>
              </a:ext>
            </a:extLst>
          </p:cNvPr>
          <p:cNvSpPr txBox="1"/>
          <p:nvPr/>
        </p:nvSpPr>
        <p:spPr>
          <a:xfrm>
            <a:off x="8050936" y="1302576"/>
            <a:ext cx="358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SVM</a:t>
            </a:r>
            <a:r>
              <a:rPr kumimoji="1" lang="ko-KR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 완성</a:t>
            </a:r>
            <a:endParaRPr kumimoji="1" lang="x-none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21F784-CC1F-50EA-7EB2-5C0B8177BA50}"/>
              </a:ext>
            </a:extLst>
          </p:cNvPr>
          <p:cNvSpPr txBox="1"/>
          <p:nvPr/>
        </p:nvSpPr>
        <p:spPr>
          <a:xfrm>
            <a:off x="8050936" y="1765780"/>
            <a:ext cx="4015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[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감정 값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속도 값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]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을 받아 급제동 </a:t>
            </a:r>
            <a:r>
              <a:rPr kumimoji="1" lang="en-US" altLang="ko-KR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or Not</a:t>
            </a:r>
            <a:r>
              <a:rPr kumimoji="1" lang="ko-KR" altLang="en-US" sz="1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제동 일지를 판단하는 모델 </a:t>
            </a:r>
            <a:endParaRPr kumimoji="1" lang="x-none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96DCC3-B1D1-B83A-0581-B994FDF855FD}"/>
              </a:ext>
            </a:extLst>
          </p:cNvPr>
          <p:cNvSpPr txBox="1"/>
          <p:nvPr/>
        </p:nvSpPr>
        <p:spPr>
          <a:xfrm>
            <a:off x="8050936" y="2369385"/>
            <a:ext cx="3017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1400">
                <a:latin typeface="BM HANNA Air OTF" panose="020B0600000101010101" pitchFamily="34" charset="-127"/>
                <a:ea typeface="BM HANNA Air OTF" panose="020B0600000101010101" pitchFamily="34" charset="-127"/>
              </a:rPr>
              <a:t>감정인식 모델은 0.5</a:t>
            </a:r>
            <a:r>
              <a:rPr kumimoji="1" lang="en" altLang="en-US" sz="14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ms</a:t>
            </a:r>
            <a:r>
              <a:rPr kumimoji="1" lang="x-none" altLang="en-US" sz="1400">
                <a:latin typeface="BM HANNA Air OTF" panose="020B0600000101010101" pitchFamily="34" charset="-127"/>
                <a:ea typeface="BM HANNA Air OTF" panose="020B0600000101010101" pitchFamily="34" charset="-127"/>
              </a:rPr>
              <a:t>로 놀람이 지속되면</a:t>
            </a:r>
            <a:endParaRPr kumimoji="1" lang="en-US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x-none" altLang="en-US" sz="1400">
                <a:latin typeface="BM HANNA Air OTF" panose="020B0600000101010101" pitchFamily="34" charset="-127"/>
                <a:ea typeface="BM HANNA Air OTF" panose="020B0600000101010101" pitchFamily="34" charset="-127"/>
              </a:rPr>
              <a:t>자동차에 값을 보내도록 했습니다</a:t>
            </a:r>
            <a:endParaRPr kumimoji="1" lang="x-none" altLang="en-US" sz="14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2A8ECC-017F-9BBF-CF93-F814B3846476}"/>
              </a:ext>
            </a:extLst>
          </p:cNvPr>
          <p:cNvSpPr txBox="1"/>
          <p:nvPr/>
        </p:nvSpPr>
        <p:spPr>
          <a:xfrm>
            <a:off x="8286427" y="4096881"/>
            <a:ext cx="1622544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/>
              <a:t>놀람 상태 </a:t>
            </a:r>
            <a:r>
              <a:rPr kumimoji="1" lang="en-US" altLang="ko-KR" sz="1100" dirty="0"/>
              <a:t>0.5ms</a:t>
            </a:r>
            <a:r>
              <a:rPr kumimoji="1" lang="ko-KR" altLang="en-US" sz="1100" dirty="0"/>
              <a:t> 지속</a:t>
            </a:r>
          </a:p>
        </p:txBody>
      </p:sp>
      <p:pic>
        <p:nvPicPr>
          <p:cNvPr id="16" name="그래픽 15" descr="놀란 얼굴(윤곽선) 단색으로 채워진">
            <a:extLst>
              <a:ext uri="{FF2B5EF4-FFF2-40B4-BE49-F238E27FC236}">
                <a16:creationId xmlns:a16="http://schemas.microsoft.com/office/drawing/2014/main" id="{15A92F1D-AF94-A551-0B54-235806DC57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42837" y="3308540"/>
            <a:ext cx="709724" cy="709724"/>
          </a:xfrm>
          <a:prstGeom prst="rect">
            <a:avLst/>
          </a:prstGeom>
        </p:spPr>
      </p:pic>
      <p:pic>
        <p:nvPicPr>
          <p:cNvPr id="17" name="그래픽 18" descr="웃는 얼굴(윤곽선) 단색으로 채워진">
            <a:extLst>
              <a:ext uri="{FF2B5EF4-FFF2-40B4-BE49-F238E27FC236}">
                <a16:creationId xmlns:a16="http://schemas.microsoft.com/office/drawing/2014/main" id="{E62298A4-0011-3CF0-0FAF-625C3FC553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0198" y="3330978"/>
            <a:ext cx="709724" cy="7097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2D4B024-F87B-5863-413D-F415CFF32DF3}"/>
              </a:ext>
            </a:extLst>
          </p:cNvPr>
          <p:cNvSpPr txBox="1"/>
          <p:nvPr/>
        </p:nvSpPr>
        <p:spPr>
          <a:xfrm>
            <a:off x="10143230" y="4109816"/>
            <a:ext cx="1723660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SVM</a:t>
            </a:r>
            <a:r>
              <a:rPr kumimoji="1" lang="ko-KR" altLang="en-US" sz="1100" dirty="0"/>
              <a:t>이 정상이라고 판단</a:t>
            </a:r>
          </a:p>
        </p:txBody>
      </p:sp>
      <p:pic>
        <p:nvPicPr>
          <p:cNvPr id="19" name="그래픽 22" descr="아래쪽 화살표 단색으로 채워진">
            <a:extLst>
              <a:ext uri="{FF2B5EF4-FFF2-40B4-BE49-F238E27FC236}">
                <a16:creationId xmlns:a16="http://schemas.microsoft.com/office/drawing/2014/main" id="{4852A358-D307-9B6B-B120-DA652F0BBEC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662512">
            <a:off x="8956082" y="4547935"/>
            <a:ext cx="914400" cy="914400"/>
          </a:xfrm>
          <a:prstGeom prst="rect">
            <a:avLst/>
          </a:prstGeom>
        </p:spPr>
      </p:pic>
      <p:pic>
        <p:nvPicPr>
          <p:cNvPr id="20" name="그래픽 23" descr="아래쪽 화살표 단색으로 채워진">
            <a:extLst>
              <a:ext uri="{FF2B5EF4-FFF2-40B4-BE49-F238E27FC236}">
                <a16:creationId xmlns:a16="http://schemas.microsoft.com/office/drawing/2014/main" id="{146F47FE-31BC-4903-5DEA-AABC5787114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35777">
            <a:off x="10323239" y="4548007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4BC9A8F-EB89-8AA4-F79F-213550C5B8EF}"/>
              </a:ext>
            </a:extLst>
          </p:cNvPr>
          <p:cNvSpPr txBox="1"/>
          <p:nvPr/>
        </p:nvSpPr>
        <p:spPr>
          <a:xfrm>
            <a:off x="8486264" y="5004460"/>
            <a:ext cx="846776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/>
              <a:t>정지 명령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963C95-4D6F-CB62-1228-D51D6B905032}"/>
              </a:ext>
            </a:extLst>
          </p:cNvPr>
          <p:cNvSpPr txBox="1"/>
          <p:nvPr/>
        </p:nvSpPr>
        <p:spPr>
          <a:xfrm>
            <a:off x="10936534" y="5004460"/>
            <a:ext cx="846776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/>
              <a:t>계속 주행</a:t>
            </a:r>
          </a:p>
        </p:txBody>
      </p:sp>
      <p:pic>
        <p:nvPicPr>
          <p:cNvPr id="24" name="그래픽 13" descr="자동차 단색으로 채워진">
            <a:extLst>
              <a:ext uri="{FF2B5EF4-FFF2-40B4-BE49-F238E27FC236}">
                <a16:creationId xmlns:a16="http://schemas.microsoft.com/office/drawing/2014/main" id="{24B2CF1C-B493-137A-1790-43A2ABF47D5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13838" y="5409063"/>
            <a:ext cx="914400" cy="914400"/>
          </a:xfrm>
          <a:prstGeom prst="rect">
            <a:avLst/>
          </a:prstGeom>
        </p:spPr>
      </p:pic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16E95002-7E33-CF02-6A5A-74A4820412D9}"/>
              </a:ext>
            </a:extLst>
          </p:cNvPr>
          <p:cNvCxnSpPr/>
          <p:nvPr/>
        </p:nvCxnSpPr>
        <p:spPr>
          <a:xfrm>
            <a:off x="7737256" y="932854"/>
            <a:ext cx="0" cy="59251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3DAAE22-5D4B-ECDC-ACCC-DD7BBCCCB49E}"/>
              </a:ext>
            </a:extLst>
          </p:cNvPr>
          <p:cNvSpPr/>
          <p:nvPr/>
        </p:nvSpPr>
        <p:spPr>
          <a:xfrm>
            <a:off x="9974317" y="6558703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9" name="그림 28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67500955-255B-6941-3CD9-52219BC484A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6" y="1636100"/>
            <a:ext cx="2595302" cy="4634468"/>
          </a:xfrm>
          <a:prstGeom prst="rect">
            <a:avLst/>
          </a:prstGeom>
        </p:spPr>
      </p:pic>
      <p:pic>
        <p:nvPicPr>
          <p:cNvPr id="31" name="그림 30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84DF861-6040-BD00-AF95-219745C7D3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953" y="1636098"/>
            <a:ext cx="5010843" cy="463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5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555312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하드웨어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자동차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DC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모터 구동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67607" y="1143896"/>
            <a:ext cx="3392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값을 넘겨 받아 모터 구동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8453416" y="1193201"/>
            <a:ext cx="2384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자동차 완성품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062E26D-E56B-DC61-E673-BE2F5533E5F5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00AE46E-7BF7-D43C-651B-736374918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4" y="1540071"/>
            <a:ext cx="3526318" cy="441410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B54B1E1-EDB7-A627-FCB7-C73D3D849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846" y="1637646"/>
            <a:ext cx="1225709" cy="28801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8E1F9E3-291F-4FAA-6C72-72EF7FF0E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396" y="1539686"/>
            <a:ext cx="2330450" cy="2978150"/>
          </a:xfrm>
          <a:prstGeom prst="rect">
            <a:avLst/>
          </a:prstGeom>
        </p:spPr>
      </p:pic>
      <p:pic>
        <p:nvPicPr>
          <p:cNvPr id="16" name="그림 15" descr="자동차 부품, 전기 배선, 공학, 기계이(가) 표시된 사진&#10;&#10;자동 생성된 설명">
            <a:extLst>
              <a:ext uri="{FF2B5EF4-FFF2-40B4-BE49-F238E27FC236}">
                <a16:creationId xmlns:a16="http://schemas.microsoft.com/office/drawing/2014/main" id="{40A7E5EF-CB7B-CE10-4029-3EFEF4C5D7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83269" y="2214589"/>
            <a:ext cx="4704611" cy="352845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89DB6D-D021-678E-2731-4D90D6247A84}"/>
              </a:ext>
            </a:extLst>
          </p:cNvPr>
          <p:cNvSpPr txBox="1"/>
          <p:nvPr/>
        </p:nvSpPr>
        <p:spPr>
          <a:xfrm>
            <a:off x="3740396" y="4902815"/>
            <a:ext cx="4419104" cy="766167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PWM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신호 생성을 위해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TIM2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채널 설정</a:t>
            </a: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좌 우 바퀴를 각각 구동하기 위해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개의 채널 사용</a:t>
            </a: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PWM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범위를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0~100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13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으로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설정</a:t>
            </a: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614055A-3509-0744-CD71-83B1B4728D74}"/>
              </a:ext>
            </a:extLst>
          </p:cNvPr>
          <p:cNvCxnSpPr/>
          <p:nvPr/>
        </p:nvCxnSpPr>
        <p:spPr>
          <a:xfrm>
            <a:off x="8259772" y="932854"/>
            <a:ext cx="0" cy="59251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430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408156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하드웨어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초음파 센서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355750" y="4804067"/>
            <a:ext cx="3969047" cy="1651516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총 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개의 초음파 센서를 이용 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정면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왼쪽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오른쪽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x-none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x-none" sz="13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HAL_TIM_ReadCapturedValue</a:t>
            </a:r>
            <a:r>
              <a:rPr kumimoji="1" lang="en-US" altLang="x-none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()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로 </a:t>
            </a:r>
            <a:b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CCR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값을 읽고 차이를 구해 거리를 측정</a:t>
            </a: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Delay 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함수를 이용해 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Trigger 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가 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10us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동안 </a:t>
            </a: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HIGH</a:t>
            </a:r>
            <a:r>
              <a:rPr kumimoji="1" lang="ko-KR" altLang="en-US" sz="13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를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유지</a:t>
            </a: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8401779" y="3882688"/>
            <a:ext cx="3636027" cy="544830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CLOCK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에 맞춰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1us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마다 카운트가 되도록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TIM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설정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062E26D-E56B-DC61-E673-BE2F5533E5F5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056109-5518-030B-D8C5-2568519CF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76" y="1041697"/>
            <a:ext cx="3861457" cy="2538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AE69608-758B-81D8-B70B-BE5FF536D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313" y="1073969"/>
            <a:ext cx="3969047" cy="47767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8DCB974-480C-3E20-1FD7-AC3015327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172" y="3578140"/>
            <a:ext cx="2388514" cy="103371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93E2741-7F51-65F9-BFD3-4DDC276867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0620" y="1106244"/>
            <a:ext cx="878209" cy="24796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C701817-7727-76BE-91D5-31085F0118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1780" y="1088289"/>
            <a:ext cx="2364249" cy="2497603"/>
          </a:xfrm>
          <a:prstGeom prst="rect">
            <a:avLst/>
          </a:prstGeom>
        </p:spPr>
      </p:pic>
      <p:pic>
        <p:nvPicPr>
          <p:cNvPr id="14" name="그림 13" descr="기계, 실내, 공학, 자동차 부품이(가) 표시된 사진&#10;&#10;자동 생성된 설명">
            <a:extLst>
              <a:ext uri="{FF2B5EF4-FFF2-40B4-BE49-F238E27FC236}">
                <a16:creationId xmlns:a16="http://schemas.microsoft.com/office/drawing/2014/main" id="{D5335CD5-A7BB-EDB3-7CD7-9AA2E357EE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040" y="4604444"/>
            <a:ext cx="2777701" cy="1970321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CA0386-8F29-BF92-33B5-4CA71DEDBB50}"/>
              </a:ext>
            </a:extLst>
          </p:cNvPr>
          <p:cNvSpPr txBox="1"/>
          <p:nvPr/>
        </p:nvSpPr>
        <p:spPr>
          <a:xfrm>
            <a:off x="10870094" y="6282219"/>
            <a:ext cx="966156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/>
              <a:t>초음파 센서</a:t>
            </a:r>
          </a:p>
        </p:txBody>
      </p:sp>
    </p:spTree>
    <p:extLst>
      <p:ext uri="{BB962C8B-B14F-4D97-AF65-F5344CB8AC3E}">
        <p14:creationId xmlns:p14="http://schemas.microsoft.com/office/powerpoint/2010/main" val="316499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323999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하드웨어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자동차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153668" y="1176168"/>
            <a:ext cx="3392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통신 설정 </a:t>
            </a:r>
            <a:r>
              <a:rPr lang="en-US" altLang="ko-KR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블루투스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4426997" y="1172258"/>
            <a:ext cx="3157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주행 코드 </a:t>
            </a:r>
            <a:r>
              <a:rPr lang="en-US" altLang="ko-KR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속도 설정 </a:t>
            </a:r>
            <a:r>
              <a:rPr lang="en-US" altLang="ko-KR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방향 전환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062E26D-E56B-DC61-E673-BE2F5533E5F5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0D15A5-890A-6216-473A-655BD164A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17" y="1755614"/>
            <a:ext cx="3886565" cy="16700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3190E94-9EC8-0369-52A5-A40FCC2E02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66"/>
          <a:stretch/>
        </p:blipFill>
        <p:spPr>
          <a:xfrm>
            <a:off x="196701" y="3443979"/>
            <a:ext cx="3860730" cy="15582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58B3D4B-673D-A12D-3C3E-C3D2632BF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029" y="1747485"/>
            <a:ext cx="3598359" cy="336240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7ED1E2D-905F-E97B-CA87-3CF28C2B44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8387" y="1747485"/>
            <a:ext cx="1519957" cy="429527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226F294-A94B-8DC4-AAC4-2E8421DDB9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6997" y="5170525"/>
            <a:ext cx="3641391" cy="888144"/>
          </a:xfrm>
          <a:prstGeom prst="rect">
            <a:avLst/>
          </a:prstGeom>
        </p:spPr>
      </p:pic>
      <p:pic>
        <p:nvPicPr>
          <p:cNvPr id="8" name="그림 7" descr="전기 배선, 케이블, 전자 공학, 전자제품이(가) 표시된 사진&#10;&#10;자동 생성된 설명">
            <a:extLst>
              <a:ext uri="{FF2B5EF4-FFF2-40B4-BE49-F238E27FC236}">
                <a16:creationId xmlns:a16="http://schemas.microsoft.com/office/drawing/2014/main" id="{059E1470-F27A-4214-AA37-97788F88ED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81163" y="4168974"/>
            <a:ext cx="2217684" cy="245617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308BB0-DA82-16A0-C1D5-434A4290EE50}"/>
              </a:ext>
            </a:extLst>
          </p:cNvPr>
          <p:cNvSpPr txBox="1"/>
          <p:nvPr/>
        </p:nvSpPr>
        <p:spPr>
          <a:xfrm>
            <a:off x="10159922" y="6361185"/>
            <a:ext cx="1460166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/>
              <a:t>블루투스 모듈 장착 </a:t>
            </a:r>
          </a:p>
        </p:txBody>
      </p:sp>
    </p:spTree>
    <p:extLst>
      <p:ext uri="{BB962C8B-B14F-4D97-AF65-F5344CB8AC3E}">
        <p14:creationId xmlns:p14="http://schemas.microsoft.com/office/powerpoint/2010/main" val="292266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524534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하드웨어  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라즈베리 파이 환경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3CEC1C-54D9-ABF4-3AB0-75B5D4CC808C}"/>
              </a:ext>
            </a:extLst>
          </p:cNvPr>
          <p:cNvSpPr txBox="1"/>
          <p:nvPr/>
        </p:nvSpPr>
        <p:spPr>
          <a:xfrm>
            <a:off x="6004217" y="1071084"/>
            <a:ext cx="2729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시리얼 통신을 위한 코드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375FA-D0AC-A000-767B-00FF76508A1B}"/>
              </a:ext>
            </a:extLst>
          </p:cNvPr>
          <p:cNvSpPr txBox="1"/>
          <p:nvPr/>
        </p:nvSpPr>
        <p:spPr>
          <a:xfrm>
            <a:off x="75283" y="1071084"/>
            <a:ext cx="3157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아두이노</a:t>
            </a:r>
            <a:r>
              <a:rPr lang="ko-KR" altLang="en-US" sz="16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코드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062E26D-E56B-DC61-E673-BE2F5533E5F5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648E775-1359-B34C-D78E-2AD7AA943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444" y="1552653"/>
            <a:ext cx="3330248" cy="4749901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8" name="그림 7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3EC794B0-A174-EFB2-4138-5D1CF882F4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5" y="1472699"/>
            <a:ext cx="3543766" cy="3278754"/>
          </a:xfrm>
          <a:prstGeom prst="rect">
            <a:avLst/>
          </a:prstGeom>
        </p:spPr>
      </p:pic>
      <p:pic>
        <p:nvPicPr>
          <p:cNvPr id="13" name="그림 12" descr="텍스트, 폰트, 스크린샷, 문서이(가) 표시된 사진&#10;&#10;자동 생성된 설명">
            <a:extLst>
              <a:ext uri="{FF2B5EF4-FFF2-40B4-BE49-F238E27FC236}">
                <a16:creationId xmlns:a16="http://schemas.microsoft.com/office/drawing/2014/main" id="{4752BBFB-E37C-04C1-10D5-A2EE7F952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662" y="1472699"/>
            <a:ext cx="1814800" cy="4719235"/>
          </a:xfrm>
          <a:prstGeom prst="rect">
            <a:avLst/>
          </a:prstGeom>
        </p:spPr>
      </p:pic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511190D6-FE9A-0AA2-0305-C2E4B1E2C09D}"/>
              </a:ext>
            </a:extLst>
          </p:cNvPr>
          <p:cNvCxnSpPr/>
          <p:nvPr/>
        </p:nvCxnSpPr>
        <p:spPr>
          <a:xfrm>
            <a:off x="5867907" y="946298"/>
            <a:ext cx="0" cy="59251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19B2759-DD89-48FD-74DE-42FE6AC1D99C}"/>
              </a:ext>
            </a:extLst>
          </p:cNvPr>
          <p:cNvSpPr txBox="1"/>
          <p:nvPr/>
        </p:nvSpPr>
        <p:spPr>
          <a:xfrm>
            <a:off x="9383684" y="1508511"/>
            <a:ext cx="2750013" cy="1872853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감정인식 모델에서 나온 감정 값을 </a:t>
            </a:r>
            <a:r>
              <a:rPr lang="en-US" altLang="ko-KR" sz="13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usb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포트로 받아 옴</a:t>
            </a: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3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아두이노의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 가변저항 값을 </a:t>
            </a:r>
            <a:b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lang="ko-KR" altLang="en-US" sz="13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받아옴</a:t>
            </a: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3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두 값을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array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에 </a:t>
            </a:r>
            <a:r>
              <a:rPr lang="en-US" altLang="ko-KR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int </a:t>
            </a:r>
            <a:r>
              <a:rPr lang="ko-KR" altLang="en-US" sz="13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latin typeface="BM HANNA Air OTF" panose="020B0600000101010101" pitchFamily="34" charset="-127"/>
                <a:ea typeface="BM HANNA Air OTF" panose="020B0600000101010101" pitchFamily="34" charset="-127"/>
              </a:rPr>
              <a:t>값으로 넣은 후 출력</a:t>
            </a:r>
          </a:p>
        </p:txBody>
      </p:sp>
      <p:pic>
        <p:nvPicPr>
          <p:cNvPr id="18" name="그림 17" descr="전자제품, 전자 공학, 케이블, 전기 배선이(가) 표시된 사진&#10;&#10;자동 생성된 설명">
            <a:extLst>
              <a:ext uri="{FF2B5EF4-FFF2-40B4-BE49-F238E27FC236}">
                <a16:creationId xmlns:a16="http://schemas.microsoft.com/office/drawing/2014/main" id="{98AD588B-3C54-652B-D7B7-FFDD931402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680" y="3572002"/>
            <a:ext cx="2741438" cy="274143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F1BA0AE-65F2-6452-E527-8463A8450219}"/>
              </a:ext>
            </a:extLst>
          </p:cNvPr>
          <p:cNvSpPr txBox="1"/>
          <p:nvPr/>
        </p:nvSpPr>
        <p:spPr>
          <a:xfrm>
            <a:off x="9383684" y="6367870"/>
            <a:ext cx="2743435" cy="289441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라즈베리 파이 와 </a:t>
            </a:r>
            <a:r>
              <a:rPr kumimoji="1" lang="ko-KR" altLang="en-US" sz="11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아두이노</a:t>
            </a:r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연결 된 모습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B05DB6-7235-EEE6-1A4D-0A72F54FB0BE}"/>
              </a:ext>
            </a:extLst>
          </p:cNvPr>
          <p:cNvSpPr txBox="1"/>
          <p:nvPr/>
        </p:nvSpPr>
        <p:spPr>
          <a:xfrm>
            <a:off x="185160" y="4959652"/>
            <a:ext cx="3471156" cy="987504"/>
          </a:xfrm>
          <a:prstGeom prst="roundRect">
            <a:avLst/>
          </a:prstGeom>
          <a:solidFill>
            <a:srgbClr val="B5D3EE"/>
          </a:solidFill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가변저항 값을 받아 출력</a:t>
            </a: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8600" indent="-228600">
              <a:buFont typeface="+mj-lt"/>
              <a:buAutoNum type="arabicPeriod"/>
            </a:pP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SVM </a:t>
            </a: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을 거쳐 나온 최종 결과 값을</a:t>
            </a:r>
            <a:br>
              <a:rPr kumimoji="1" lang="en-US" altLang="ko-KR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kumimoji="1" lang="ko-KR" altLang="en-US" sz="1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블루투스로 자동차에게 보내줌</a:t>
            </a:r>
            <a:endParaRPr kumimoji="1" lang="en-US" altLang="ko-KR" sz="13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51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500200-A98E-4DDF-8BBC-E2DA1B7BDC1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1BA6D485-258A-4B3B-B617-8351DF6BE83C}"/>
              </a:ext>
            </a:extLst>
          </p:cNvPr>
          <p:cNvGrpSpPr/>
          <p:nvPr/>
        </p:nvGrpSpPr>
        <p:grpSpPr>
          <a:xfrm>
            <a:off x="774700" y="2222500"/>
            <a:ext cx="4533900" cy="3949700"/>
            <a:chOff x="774700" y="2222500"/>
            <a:chExt cx="4533900" cy="39497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A7BE37A-5DCC-401B-9A65-BADA1813DC00}"/>
                </a:ext>
              </a:extLst>
            </p:cNvPr>
            <p:cNvSpPr/>
            <p:nvPr/>
          </p:nvSpPr>
          <p:spPr>
            <a:xfrm>
              <a:off x="774700" y="2222500"/>
              <a:ext cx="4533900" cy="394970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F6D5E9-A5BB-4D0C-BA24-020EA5404CCD}"/>
                </a:ext>
              </a:extLst>
            </p:cNvPr>
            <p:cNvSpPr txBox="1"/>
            <p:nvPr/>
          </p:nvSpPr>
          <p:spPr>
            <a:xfrm>
              <a:off x="1104900" y="2540000"/>
              <a:ext cx="17540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Part 3,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62A355-35B9-4E91-85D8-8D24D7DB9BEF}"/>
                </a:ext>
              </a:extLst>
            </p:cNvPr>
            <p:cNvSpPr txBox="1"/>
            <p:nvPr/>
          </p:nvSpPr>
          <p:spPr>
            <a:xfrm>
              <a:off x="1104900" y="3136612"/>
              <a:ext cx="14622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solidFill>
                    <a:schemeClr val="bg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시현 영상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471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275165-D19E-49D6-9C3A-E946E8675F5B}"/>
              </a:ext>
            </a:extLst>
          </p:cNvPr>
          <p:cNvSpPr txBox="1"/>
          <p:nvPr/>
        </p:nvSpPr>
        <p:spPr>
          <a:xfrm>
            <a:off x="1005375" y="577284"/>
            <a:ext cx="2967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기본 주행 영상</a:t>
            </a:r>
            <a:r>
              <a:rPr lang="en-US" altLang="ko-KR" sz="36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lang="ko-KR" altLang="en-US" sz="3600" spc="-300" dirty="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4DBFD7-E084-4209-8C0E-3FE7B489AFB4}"/>
              </a:ext>
            </a:extLst>
          </p:cNvPr>
          <p:cNvSpPr txBox="1"/>
          <p:nvPr/>
        </p:nvSpPr>
        <p:spPr>
          <a:xfrm>
            <a:off x="500879" y="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</a:rPr>
              <a:t>“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C370673-3F79-97B0-7CA7-C3BF5FC384F9}"/>
              </a:ext>
            </a:extLst>
          </p:cNvPr>
          <p:cNvSpPr/>
          <p:nvPr/>
        </p:nvSpPr>
        <p:spPr>
          <a:xfrm>
            <a:off x="10005848" y="6558454"/>
            <a:ext cx="2186151" cy="299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385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D754F008-E8B0-4EC2-A629-3E5D5844C7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3292EBC-F2F5-2447-9A32-6437749E4DA5}"/>
              </a:ext>
            </a:extLst>
          </p:cNvPr>
          <p:cNvGrpSpPr/>
          <p:nvPr/>
        </p:nvGrpSpPr>
        <p:grpSpPr>
          <a:xfrm>
            <a:off x="774700" y="2222500"/>
            <a:ext cx="4533900" cy="3949700"/>
            <a:chOff x="774700" y="2222500"/>
            <a:chExt cx="4533900" cy="39497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2C7CC91-1411-316F-4837-BFC7C8A16310}"/>
                </a:ext>
              </a:extLst>
            </p:cNvPr>
            <p:cNvSpPr/>
            <p:nvPr/>
          </p:nvSpPr>
          <p:spPr>
            <a:xfrm>
              <a:off x="774700" y="2222500"/>
              <a:ext cx="4533900" cy="394970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D012303-24E1-D45B-9575-80E6A719A8F8}"/>
                </a:ext>
              </a:extLst>
            </p:cNvPr>
            <p:cNvSpPr txBox="1"/>
            <p:nvPr/>
          </p:nvSpPr>
          <p:spPr>
            <a:xfrm>
              <a:off x="1104900" y="2540000"/>
              <a:ext cx="17540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Part 4,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D2439E-14E5-F46C-3F32-BEC9B435A078}"/>
                </a:ext>
              </a:extLst>
            </p:cNvPr>
            <p:cNvSpPr txBox="1"/>
            <p:nvPr/>
          </p:nvSpPr>
          <p:spPr>
            <a:xfrm>
              <a:off x="1104900" y="3136612"/>
              <a:ext cx="14766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solidFill>
                    <a:schemeClr val="bg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아쉬운 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52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0A64F4-F6A0-4CD2-8F2B-471616E96B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B8C3B48-179F-4EA5-B662-6D509FA14D1F}"/>
              </a:ext>
            </a:extLst>
          </p:cNvPr>
          <p:cNvCxnSpPr/>
          <p:nvPr/>
        </p:nvCxnSpPr>
        <p:spPr>
          <a:xfrm>
            <a:off x="6096000" y="787400"/>
            <a:ext cx="6096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4BFD43-0E2C-42C5-B021-8B597735456A}"/>
              </a:ext>
            </a:extLst>
          </p:cNvPr>
          <p:cNvSpPr txBox="1"/>
          <p:nvPr/>
        </p:nvSpPr>
        <p:spPr>
          <a:xfrm>
            <a:off x="6286500" y="162867"/>
            <a:ext cx="623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F363F50-E374-4B01-AD13-9D7ED54BB98B}"/>
              </a:ext>
            </a:extLst>
          </p:cNvPr>
          <p:cNvGrpSpPr/>
          <p:nvPr/>
        </p:nvGrpSpPr>
        <p:grpSpPr>
          <a:xfrm>
            <a:off x="6955273" y="1574802"/>
            <a:ext cx="1929316" cy="707886"/>
            <a:chOff x="6955273" y="1574802"/>
            <a:chExt cx="1929316" cy="7078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A5C471-5F19-4525-A79A-832D7974C556}"/>
                </a:ext>
              </a:extLst>
            </p:cNvPr>
            <p:cNvSpPr txBox="1"/>
            <p:nvPr/>
          </p:nvSpPr>
          <p:spPr>
            <a:xfrm>
              <a:off x="6955273" y="1574802"/>
              <a:ext cx="596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FEF2B8-070E-4F2B-A2CD-7C1F0FA73B36}"/>
                </a:ext>
              </a:extLst>
            </p:cNvPr>
            <p:cNvSpPr txBox="1"/>
            <p:nvPr/>
          </p:nvSpPr>
          <p:spPr>
            <a:xfrm>
              <a:off x="7552173" y="1667135"/>
              <a:ext cx="13324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주제 설명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A3AB7F9-AB60-45C6-97AB-34583DFB58EC}"/>
              </a:ext>
            </a:extLst>
          </p:cNvPr>
          <p:cNvGrpSpPr/>
          <p:nvPr/>
        </p:nvGrpSpPr>
        <p:grpSpPr>
          <a:xfrm>
            <a:off x="6955273" y="2837439"/>
            <a:ext cx="1913286" cy="707886"/>
            <a:chOff x="6955273" y="1574802"/>
            <a:chExt cx="1913286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56F2616-545F-4BC1-A3BC-384DD830C89D}"/>
                </a:ext>
              </a:extLst>
            </p:cNvPr>
            <p:cNvSpPr txBox="1"/>
            <p:nvPr/>
          </p:nvSpPr>
          <p:spPr>
            <a:xfrm>
              <a:off x="6955273" y="1574802"/>
              <a:ext cx="596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18E6D4-8E61-4957-9E8B-97742026BE04}"/>
                </a:ext>
              </a:extLst>
            </p:cNvPr>
            <p:cNvSpPr txBox="1"/>
            <p:nvPr/>
          </p:nvSpPr>
          <p:spPr>
            <a:xfrm>
              <a:off x="7552173" y="1667135"/>
              <a:ext cx="13163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개발 과정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6BF0D79-5875-4F06-A9AE-CC46E084C8B8}"/>
              </a:ext>
            </a:extLst>
          </p:cNvPr>
          <p:cNvGrpSpPr/>
          <p:nvPr/>
        </p:nvGrpSpPr>
        <p:grpSpPr>
          <a:xfrm>
            <a:off x="6955273" y="4100076"/>
            <a:ext cx="1878020" cy="707886"/>
            <a:chOff x="6955273" y="1574802"/>
            <a:chExt cx="1878020" cy="70788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45F1C5-329D-4F98-881E-3B27B297C942}"/>
                </a:ext>
              </a:extLst>
            </p:cNvPr>
            <p:cNvSpPr txBox="1"/>
            <p:nvPr/>
          </p:nvSpPr>
          <p:spPr>
            <a:xfrm>
              <a:off x="6955273" y="1574802"/>
              <a:ext cx="596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E41089-0D49-4E84-90D0-56D25F49EFE0}"/>
                </a:ext>
              </a:extLst>
            </p:cNvPr>
            <p:cNvSpPr txBox="1"/>
            <p:nvPr/>
          </p:nvSpPr>
          <p:spPr>
            <a:xfrm>
              <a:off x="7552173" y="1667135"/>
              <a:ext cx="12811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시현 영상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39AF6E5-BDBD-4B1A-8EBB-A3AB88B646A6}"/>
              </a:ext>
            </a:extLst>
          </p:cNvPr>
          <p:cNvGrpSpPr/>
          <p:nvPr/>
        </p:nvGrpSpPr>
        <p:grpSpPr>
          <a:xfrm>
            <a:off x="6955273" y="5362714"/>
            <a:ext cx="1887638" cy="707886"/>
            <a:chOff x="6955273" y="1574802"/>
            <a:chExt cx="1887638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60BD8B-94FF-40A9-BDC3-8EC9FCD0C40E}"/>
                </a:ext>
              </a:extLst>
            </p:cNvPr>
            <p:cNvSpPr txBox="1"/>
            <p:nvPr/>
          </p:nvSpPr>
          <p:spPr>
            <a:xfrm>
              <a:off x="6955273" y="1574802"/>
              <a:ext cx="596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4</a:t>
              </a:r>
              <a:endParaRPr lang="ko-KR" altLang="en-US" sz="4000" b="1" dirty="0">
                <a:solidFill>
                  <a:schemeClr val="accent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E440AA-C9DA-44C8-B9CC-315B86BF6420}"/>
                </a:ext>
              </a:extLst>
            </p:cNvPr>
            <p:cNvSpPr txBox="1"/>
            <p:nvPr/>
          </p:nvSpPr>
          <p:spPr>
            <a:xfrm>
              <a:off x="7552173" y="1667135"/>
              <a:ext cx="12907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아쉬운 점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C79B673-44D3-4350-9E01-582CB547E49E}"/>
              </a:ext>
            </a:extLst>
          </p:cNvPr>
          <p:cNvSpPr txBox="1"/>
          <p:nvPr/>
        </p:nvSpPr>
        <p:spPr>
          <a:xfrm>
            <a:off x="6966114" y="273816"/>
            <a:ext cx="1863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 table of contents</a:t>
            </a:r>
            <a:endParaRPr lang="ko-KR" altLang="en-US" sz="16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0F1B52-50AC-4288-9317-8893F2200B32}"/>
              </a:ext>
            </a:extLst>
          </p:cNvPr>
          <p:cNvSpPr/>
          <p:nvPr/>
        </p:nvSpPr>
        <p:spPr>
          <a:xfrm>
            <a:off x="0" y="-1"/>
            <a:ext cx="6096000" cy="685799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EFDE35D-D791-E867-D178-DE5A9534E227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606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2F1A907-1BD7-42ED-9A25-1DD079C572DD}"/>
              </a:ext>
            </a:extLst>
          </p:cNvPr>
          <p:cNvSpPr/>
          <p:nvPr/>
        </p:nvSpPr>
        <p:spPr>
          <a:xfrm>
            <a:off x="0" y="1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37BC4BC-7EE0-43B4-AB7E-D4ECA2C03522}"/>
              </a:ext>
            </a:extLst>
          </p:cNvPr>
          <p:cNvCxnSpPr>
            <a:cxnSpLocks/>
          </p:cNvCxnSpPr>
          <p:nvPr/>
        </p:nvCxnSpPr>
        <p:spPr>
          <a:xfrm>
            <a:off x="106326" y="6709144"/>
            <a:ext cx="120856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83F23B9-11ED-431A-8197-A0F0E5B7F47E}"/>
              </a:ext>
            </a:extLst>
          </p:cNvPr>
          <p:cNvSpPr txBox="1"/>
          <p:nvPr/>
        </p:nvSpPr>
        <p:spPr>
          <a:xfrm>
            <a:off x="6659510" y="2983933"/>
            <a:ext cx="5151490" cy="30647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그리워 멀리 하나에 이름과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무엇인지 별에도 어머니 이름자 </a:t>
            </a:r>
            <a:r>
              <a:rPr lang="ko-KR" altLang="en-US" spc="-15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거외다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하나에 슬퍼하는 너무나 위에 된 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없이 별에도 이름을 나는 풀이 </a:t>
            </a:r>
            <a:r>
              <a:rPr lang="ko-KR" altLang="en-US" spc="-15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거외다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부끄러운 시와 계절이 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나의 묻힌 속의 이웃 하나의 사랑과 </a:t>
            </a:r>
            <a:r>
              <a:rPr lang="ko-KR" altLang="en-US" spc="-15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거외다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하나에 위에 강아지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새겨지는 별 불러 어머니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이제 것은 별들을 </a:t>
            </a:r>
            <a:r>
              <a:rPr lang="ko-KR" altLang="en-US" spc="-15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거외다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된 슬퍼하는 못 별 시인의 사랑과 있습니다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멀리 그러나 이런 겨울이 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하나에 풀이 별 </a:t>
            </a:r>
            <a:r>
              <a:rPr lang="ko-KR" altLang="en-US" spc="-15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라이너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쓸쓸함과 버리었습니다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차 나는 청춘이 이네들은 언덕 이런 멀리 하나에 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r>
              <a:rPr lang="ko-KR" altLang="en-US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어머니 한 헤는 내일 계절이 까닭입니다</a:t>
            </a:r>
            <a:r>
              <a:rPr lang="en-US" altLang="ko-KR" spc="-15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pc="-15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D0522-D84B-4691-9773-A6B41C0F75F4}"/>
              </a:ext>
            </a:extLst>
          </p:cNvPr>
          <p:cNvSpPr txBox="1"/>
          <p:nvPr/>
        </p:nvSpPr>
        <p:spPr>
          <a:xfrm>
            <a:off x="6659510" y="177096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9B4D69B-29A4-451A-91E3-58398B8B2031}"/>
              </a:ext>
            </a:extLst>
          </p:cNvPr>
          <p:cNvCxnSpPr>
            <a:cxnSpLocks/>
          </p:cNvCxnSpPr>
          <p:nvPr/>
        </p:nvCxnSpPr>
        <p:spPr>
          <a:xfrm>
            <a:off x="6549920" y="2666032"/>
            <a:ext cx="5642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5A3C24-D668-4786-BD68-5722EF724457}"/>
              </a:ext>
            </a:extLst>
          </p:cNvPr>
          <p:cNvGrpSpPr/>
          <p:nvPr/>
        </p:nvGrpSpPr>
        <p:grpSpPr>
          <a:xfrm>
            <a:off x="850000" y="1428981"/>
            <a:ext cx="4343859" cy="4395854"/>
            <a:chOff x="3425966" y="1339452"/>
            <a:chExt cx="5352154" cy="5416218"/>
          </a:xfrm>
        </p:grpSpPr>
        <p:sp>
          <p:nvSpPr>
            <p:cNvPr id="10" name="화살표: 원형 9">
              <a:extLst>
                <a:ext uri="{FF2B5EF4-FFF2-40B4-BE49-F238E27FC236}">
                  <a16:creationId xmlns:a16="http://schemas.microsoft.com/office/drawing/2014/main" id="{3CC883FA-A782-4BC9-8007-C6DCE67DB75B}"/>
                </a:ext>
              </a:extLst>
            </p:cNvPr>
            <p:cNvSpPr/>
            <p:nvPr/>
          </p:nvSpPr>
          <p:spPr>
            <a:xfrm>
              <a:off x="3581560" y="1339452"/>
              <a:ext cx="5028878" cy="5028878"/>
            </a:xfrm>
            <a:prstGeom prst="circularArrow">
              <a:avLst>
                <a:gd name="adj1" fmla="val 5202"/>
                <a:gd name="adj2" fmla="val 336015"/>
                <a:gd name="adj3" fmla="val 21292825"/>
                <a:gd name="adj4" fmla="val 19766604"/>
                <a:gd name="adj5" fmla="val 606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화살표: 원형 10">
              <a:extLst>
                <a:ext uri="{FF2B5EF4-FFF2-40B4-BE49-F238E27FC236}">
                  <a16:creationId xmlns:a16="http://schemas.microsoft.com/office/drawing/2014/main" id="{08B0B8D8-731B-481D-B17D-90C2DC2AEC8C}"/>
                </a:ext>
              </a:extLst>
            </p:cNvPr>
            <p:cNvSpPr/>
            <p:nvPr/>
          </p:nvSpPr>
          <p:spPr>
            <a:xfrm>
              <a:off x="3581560" y="1339452"/>
              <a:ext cx="5028878" cy="5028878"/>
            </a:xfrm>
            <a:prstGeom prst="circularArrow">
              <a:avLst>
                <a:gd name="adj1" fmla="val 5202"/>
                <a:gd name="adj2" fmla="val 336015"/>
                <a:gd name="adj3" fmla="val 4014266"/>
                <a:gd name="adj4" fmla="val 2253829"/>
                <a:gd name="adj5" fmla="val 606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68AD2404-7780-41F8-A9B6-3F86211EB124}"/>
                </a:ext>
              </a:extLst>
            </p:cNvPr>
            <p:cNvSpPr/>
            <p:nvPr/>
          </p:nvSpPr>
          <p:spPr>
            <a:xfrm>
              <a:off x="5425281" y="5414233"/>
              <a:ext cx="1341437" cy="1341437"/>
            </a:xfrm>
            <a:custGeom>
              <a:avLst/>
              <a:gdLst>
                <a:gd name="connsiteX0" fmla="*/ 0 w 1341437"/>
                <a:gd name="connsiteY0" fmla="*/ 0 h 1341437"/>
                <a:gd name="connsiteX1" fmla="*/ 1341437 w 1341437"/>
                <a:gd name="connsiteY1" fmla="*/ 0 h 1341437"/>
                <a:gd name="connsiteX2" fmla="*/ 1341437 w 1341437"/>
                <a:gd name="connsiteY2" fmla="*/ 1341437 h 1341437"/>
                <a:gd name="connsiteX3" fmla="*/ 0 w 1341437"/>
                <a:gd name="connsiteY3" fmla="*/ 1341437 h 1341437"/>
                <a:gd name="connsiteX4" fmla="*/ 0 w 1341437"/>
                <a:gd name="connsiteY4" fmla="*/ 0 h 134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437" h="1341437">
                  <a:moveTo>
                    <a:pt x="0" y="0"/>
                  </a:moveTo>
                  <a:lnTo>
                    <a:pt x="1341437" y="0"/>
                  </a:lnTo>
                  <a:lnTo>
                    <a:pt x="1341437" y="1341437"/>
                  </a:lnTo>
                  <a:lnTo>
                    <a:pt x="0" y="13414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0640" tIns="40640" rIns="40640" bIns="40640" numCol="1" spcCol="1270" anchor="ctr" anchorCtr="0">
              <a:noAutofit/>
            </a:bodyPr>
            <a:lstStyle/>
            <a:p>
              <a:pPr marL="0" lvl="0" indent="0" algn="ctr" defTabSz="14224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2800" kern="1200">
                <a:solidFill>
                  <a:schemeClr val="bg1"/>
                </a:solidFill>
              </a:endParaRPr>
            </a:p>
          </p:txBody>
        </p:sp>
        <p:sp>
          <p:nvSpPr>
            <p:cNvPr id="13" name="화살표: 원형 12">
              <a:extLst>
                <a:ext uri="{FF2B5EF4-FFF2-40B4-BE49-F238E27FC236}">
                  <a16:creationId xmlns:a16="http://schemas.microsoft.com/office/drawing/2014/main" id="{71B6CE25-3ED2-48F6-B251-40873F731150}"/>
                </a:ext>
              </a:extLst>
            </p:cNvPr>
            <p:cNvSpPr/>
            <p:nvPr/>
          </p:nvSpPr>
          <p:spPr>
            <a:xfrm>
              <a:off x="3581560" y="1339452"/>
              <a:ext cx="5028878" cy="5028878"/>
            </a:xfrm>
            <a:prstGeom prst="circularArrow">
              <a:avLst>
                <a:gd name="adj1" fmla="val 5202"/>
                <a:gd name="adj2" fmla="val 336015"/>
                <a:gd name="adj3" fmla="val 8210155"/>
                <a:gd name="adj4" fmla="val 6449719"/>
                <a:gd name="adj5" fmla="val 606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화살표: 원형 13">
              <a:extLst>
                <a:ext uri="{FF2B5EF4-FFF2-40B4-BE49-F238E27FC236}">
                  <a16:creationId xmlns:a16="http://schemas.microsoft.com/office/drawing/2014/main" id="{E853870E-E048-478B-BE70-A9F0786B3CDF}"/>
                </a:ext>
              </a:extLst>
            </p:cNvPr>
            <p:cNvSpPr/>
            <p:nvPr/>
          </p:nvSpPr>
          <p:spPr>
            <a:xfrm>
              <a:off x="3581560" y="1339452"/>
              <a:ext cx="5028878" cy="5028878"/>
            </a:xfrm>
            <a:prstGeom prst="circularArrow">
              <a:avLst>
                <a:gd name="adj1" fmla="val 5202"/>
                <a:gd name="adj2" fmla="val 336015"/>
                <a:gd name="adj3" fmla="val 12297380"/>
                <a:gd name="adj4" fmla="val 10771160"/>
                <a:gd name="adj5" fmla="val 6068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화살표: 원형 14">
              <a:extLst>
                <a:ext uri="{FF2B5EF4-FFF2-40B4-BE49-F238E27FC236}">
                  <a16:creationId xmlns:a16="http://schemas.microsoft.com/office/drawing/2014/main" id="{A4059C8F-7FE7-4161-9716-637BC8495FDA}"/>
                </a:ext>
              </a:extLst>
            </p:cNvPr>
            <p:cNvSpPr/>
            <p:nvPr/>
          </p:nvSpPr>
          <p:spPr>
            <a:xfrm>
              <a:off x="3581560" y="1339452"/>
              <a:ext cx="5028878" cy="5028878"/>
            </a:xfrm>
            <a:prstGeom prst="circularArrow">
              <a:avLst>
                <a:gd name="adj1" fmla="val 5202"/>
                <a:gd name="adj2" fmla="val 336015"/>
                <a:gd name="adj3" fmla="val 16865256"/>
                <a:gd name="adj4" fmla="val 15198729"/>
                <a:gd name="adj5" fmla="val 6068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EE54FD-561D-41CC-A78B-BDD8DF37D5DE}"/>
                </a:ext>
              </a:extLst>
            </p:cNvPr>
            <p:cNvSpPr txBox="1"/>
            <p:nvPr/>
          </p:nvSpPr>
          <p:spPr>
            <a:xfrm>
              <a:off x="4131447" y="1796902"/>
              <a:ext cx="1167674" cy="644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bg1"/>
                  </a:solidFill>
                </a:rPr>
                <a:t>TEXT</a:t>
              </a:r>
              <a:endParaRPr lang="ko-KR" altLang="en-US" sz="2800" spc="-3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219000-7FCB-4DE3-AB2D-7F12CABCE9E0}"/>
                </a:ext>
              </a:extLst>
            </p:cNvPr>
            <p:cNvSpPr txBox="1"/>
            <p:nvPr/>
          </p:nvSpPr>
          <p:spPr>
            <a:xfrm>
              <a:off x="6982049" y="1796901"/>
              <a:ext cx="1167674" cy="644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bg1"/>
                  </a:solidFill>
                </a:rPr>
                <a:t>TEXT</a:t>
              </a:r>
              <a:endParaRPr lang="ko-KR" altLang="en-US" sz="2800" spc="-3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02F1B12-9318-4B90-9980-739EC0688ACE}"/>
                </a:ext>
              </a:extLst>
            </p:cNvPr>
            <p:cNvSpPr txBox="1"/>
            <p:nvPr/>
          </p:nvSpPr>
          <p:spPr>
            <a:xfrm>
              <a:off x="7610446" y="4183937"/>
              <a:ext cx="1167674" cy="644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bg1"/>
                  </a:solidFill>
                </a:rPr>
                <a:t>TEXT</a:t>
              </a:r>
              <a:endParaRPr lang="ko-KR" altLang="en-US" sz="2800" spc="-3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E4BF762-B0C0-430F-B240-AF1C74FEBAFE}"/>
                </a:ext>
              </a:extLst>
            </p:cNvPr>
            <p:cNvSpPr txBox="1"/>
            <p:nvPr/>
          </p:nvSpPr>
          <p:spPr>
            <a:xfrm>
              <a:off x="5556428" y="5684839"/>
              <a:ext cx="1167674" cy="644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bg1"/>
                  </a:solidFill>
                </a:rPr>
                <a:t>TEXT</a:t>
              </a:r>
              <a:endParaRPr lang="ko-KR" altLang="en-US" sz="2800" spc="-300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270C37-2E95-4B7E-AC75-B67544298909}"/>
                </a:ext>
              </a:extLst>
            </p:cNvPr>
            <p:cNvSpPr txBox="1"/>
            <p:nvPr/>
          </p:nvSpPr>
          <p:spPr>
            <a:xfrm>
              <a:off x="3425966" y="4183937"/>
              <a:ext cx="1167674" cy="644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bg1"/>
                  </a:solidFill>
                </a:rPr>
                <a:t>TEXT</a:t>
              </a:r>
              <a:endParaRPr lang="ko-KR" altLang="en-US" sz="2800" spc="-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96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62AFB8-6A9C-4AD5-BCA3-484750A13B20}"/>
              </a:ext>
            </a:extLst>
          </p:cNvPr>
          <p:cNvSpPr txBox="1"/>
          <p:nvPr/>
        </p:nvSpPr>
        <p:spPr>
          <a:xfrm>
            <a:off x="3185427" y="2546141"/>
            <a:ext cx="58211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bg1"/>
                </a:solidFill>
              </a:rPr>
              <a:t>#keyword</a:t>
            </a:r>
            <a:endParaRPr lang="ko-KR" altLang="en-US" sz="9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5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452A726-2906-49C2-84D8-78F9FDAC595C}"/>
              </a:ext>
            </a:extLst>
          </p:cNvPr>
          <p:cNvSpPr/>
          <p:nvPr/>
        </p:nvSpPr>
        <p:spPr>
          <a:xfrm>
            <a:off x="3425380" y="2767280"/>
            <a:ext cx="53412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800" spc="-300" dirty="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0295312-1ABA-C40D-F045-BAD5618190C8}"/>
              </a:ext>
            </a:extLst>
          </p:cNvPr>
          <p:cNvSpPr/>
          <p:nvPr/>
        </p:nvSpPr>
        <p:spPr>
          <a:xfrm>
            <a:off x="3425380" y="3670794"/>
            <a:ext cx="53412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bg1"/>
                </a:solidFill>
              </a:rPr>
              <a:t>3</a:t>
            </a:r>
            <a:r>
              <a:rPr lang="ko-KR" altLang="en-US" sz="4000" spc="-300" dirty="0">
                <a:solidFill>
                  <a:schemeClr val="bg1"/>
                </a:solidFill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81711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C07583-8480-4A9D-8ADE-A1A2C41F47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E2970C7-36B9-4A49-93C2-6A3D97FBEFDA}"/>
              </a:ext>
            </a:extLst>
          </p:cNvPr>
          <p:cNvSpPr/>
          <p:nvPr/>
        </p:nvSpPr>
        <p:spPr>
          <a:xfrm>
            <a:off x="0" y="0"/>
            <a:ext cx="12201497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9D8887-BF2D-468E-9012-7D28268EF126}"/>
              </a:ext>
            </a:extLst>
          </p:cNvPr>
          <p:cNvSpPr txBox="1"/>
          <p:nvPr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양쪽 대괄호 8">
            <a:extLst>
              <a:ext uri="{FF2B5EF4-FFF2-40B4-BE49-F238E27FC236}">
                <a16:creationId xmlns:a16="http://schemas.microsoft.com/office/drawing/2014/main" id="{4D69F36D-2F5D-492B-90C1-AE7394908CE8}"/>
              </a:ext>
            </a:extLst>
          </p:cNvPr>
          <p:cNvSpPr/>
          <p:nvPr/>
        </p:nvSpPr>
        <p:spPr>
          <a:xfrm>
            <a:off x="876300" y="1981200"/>
            <a:ext cx="10350500" cy="3149600"/>
          </a:xfrm>
          <a:prstGeom prst="bracketPair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E26E50-FC50-4E2E-9F7E-4E09C73C1DB6}"/>
              </a:ext>
            </a:extLst>
          </p:cNvPr>
          <p:cNvSpPr txBox="1"/>
          <p:nvPr/>
        </p:nvSpPr>
        <p:spPr>
          <a:xfrm>
            <a:off x="4045231" y="2921168"/>
            <a:ext cx="40126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spc="-300" dirty="0">
                <a:solidFill>
                  <a:schemeClr val="bg1"/>
                </a:solidFill>
                <a:latin typeface="+mj-ea"/>
                <a:ea typeface="+mj-ea"/>
              </a:rPr>
              <a:t>키워드 입력</a:t>
            </a:r>
          </a:p>
        </p:txBody>
      </p:sp>
    </p:spTree>
    <p:extLst>
      <p:ext uri="{BB962C8B-B14F-4D97-AF65-F5344CB8AC3E}">
        <p14:creationId xmlns:p14="http://schemas.microsoft.com/office/powerpoint/2010/main" val="161473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352532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189226F-079F-4B28-A357-9121F1818DD6}"/>
              </a:ext>
            </a:extLst>
          </p:cNvPr>
          <p:cNvSpPr/>
          <p:nvPr/>
        </p:nvSpPr>
        <p:spPr>
          <a:xfrm>
            <a:off x="254492" y="1360953"/>
            <a:ext cx="5869863" cy="5007936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차트 6">
                <a:extLst>
                  <a:ext uri="{FF2B5EF4-FFF2-40B4-BE49-F238E27FC236}">
                    <a16:creationId xmlns:a16="http://schemas.microsoft.com/office/drawing/2014/main" id="{B4F4C167-C93E-4110-9A9B-4845076C7B7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93031929"/>
                  </p:ext>
                </p:extLst>
              </p:nvPr>
            </p:nvGraphicFramePr>
            <p:xfrm>
              <a:off x="444821" y="2466166"/>
              <a:ext cx="5034721" cy="368552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차트 6">
                <a:extLst>
                  <a:ext uri="{FF2B5EF4-FFF2-40B4-BE49-F238E27FC236}">
                    <a16:creationId xmlns:a16="http://schemas.microsoft.com/office/drawing/2014/main" id="{B4F4C167-C93E-4110-9A9B-4845076C7B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821" y="2466166"/>
                <a:ext cx="5034721" cy="3685525"/>
              </a:xfrm>
              <a:prstGeom prst="rect">
                <a:avLst/>
              </a:prstGeom>
            </p:spPr>
          </p:pic>
        </mc:Fallback>
      </mc:AlternateContent>
      <p:sp>
        <p:nvSpPr>
          <p:cNvPr id="8" name="직사각형 7">
            <a:extLst>
              <a:ext uri="{FF2B5EF4-FFF2-40B4-BE49-F238E27FC236}">
                <a16:creationId xmlns:a16="http://schemas.microsoft.com/office/drawing/2014/main" id="{5FD4D100-D3A8-4BD3-A677-9F409D0D0F9A}"/>
              </a:ext>
            </a:extLst>
          </p:cNvPr>
          <p:cNvSpPr/>
          <p:nvPr/>
        </p:nvSpPr>
        <p:spPr>
          <a:xfrm>
            <a:off x="5669870" y="1360953"/>
            <a:ext cx="6327204" cy="5007936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1F683A9D-1215-4BDE-B874-3AE5FB6684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878334"/>
              </p:ext>
            </p:extLst>
          </p:nvPr>
        </p:nvGraphicFramePr>
        <p:xfrm>
          <a:off x="6010924" y="1529532"/>
          <a:ext cx="5712027" cy="4642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8284C7-B03B-4A69-83C2-C2C134D2F1B8}"/>
              </a:ext>
            </a:extLst>
          </p:cNvPr>
          <p:cNvSpPr/>
          <p:nvPr/>
        </p:nvSpPr>
        <p:spPr>
          <a:xfrm>
            <a:off x="500646" y="1529532"/>
            <a:ext cx="4895102" cy="7680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2E97AF-CD9F-4C1C-A4F7-1246E998FC9E}"/>
              </a:ext>
            </a:extLst>
          </p:cNvPr>
          <p:cNvSpPr txBox="1"/>
          <p:nvPr/>
        </p:nvSpPr>
        <p:spPr>
          <a:xfrm>
            <a:off x="1355812" y="1651949"/>
            <a:ext cx="3212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latin typeface="+mj-ea"/>
                <a:ea typeface="+mj-ea"/>
              </a:rPr>
              <a:t>2021</a:t>
            </a:r>
            <a:r>
              <a:rPr lang="ko-KR" altLang="en-US" sz="2800" spc="-300" dirty="0">
                <a:latin typeface="+mj-ea"/>
                <a:ea typeface="+mj-ea"/>
              </a:rPr>
              <a:t>년도 제</a:t>
            </a:r>
            <a:r>
              <a:rPr lang="en-US" altLang="ko-KR" sz="2800" spc="-300" dirty="0">
                <a:latin typeface="+mj-ea"/>
                <a:ea typeface="+mj-ea"/>
              </a:rPr>
              <a:t>1</a:t>
            </a:r>
            <a:r>
              <a:rPr lang="ko-KR" altLang="en-US" sz="2800" spc="-300" dirty="0"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200159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2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3C785-1A2B-425C-A1CF-C6496F7EBEFA}"/>
              </a:ext>
            </a:extLst>
          </p:cNvPr>
          <p:cNvSpPr txBox="1"/>
          <p:nvPr/>
        </p:nvSpPr>
        <p:spPr>
          <a:xfrm>
            <a:off x="843276" y="100446"/>
            <a:ext cx="352532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293A9B8-C35C-4D70-A770-9F44D911D645}"/>
              </a:ext>
            </a:extLst>
          </p:cNvPr>
          <p:cNvGrpSpPr/>
          <p:nvPr/>
        </p:nvGrpSpPr>
        <p:grpSpPr>
          <a:xfrm>
            <a:off x="527789" y="1555701"/>
            <a:ext cx="3343776" cy="4682536"/>
            <a:chOff x="859779" y="1555701"/>
            <a:chExt cx="3343776" cy="468253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CDF83F5-0F27-4AEB-B27D-5187A7CB9F2A}"/>
                </a:ext>
              </a:extLst>
            </p:cNvPr>
            <p:cNvSpPr/>
            <p:nvPr/>
          </p:nvSpPr>
          <p:spPr>
            <a:xfrm>
              <a:off x="859779" y="1555701"/>
              <a:ext cx="3343776" cy="46825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160372C-64FB-4A8A-BC96-10E5F208DA04}"/>
                </a:ext>
              </a:extLst>
            </p:cNvPr>
            <p:cNvSpPr/>
            <p:nvPr/>
          </p:nvSpPr>
          <p:spPr>
            <a:xfrm>
              <a:off x="1472260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0E9CFBB-BE4C-408D-80B9-98A049419063}"/>
                </a:ext>
              </a:extLst>
            </p:cNvPr>
            <p:cNvSpPr/>
            <p:nvPr/>
          </p:nvSpPr>
          <p:spPr>
            <a:xfrm>
              <a:off x="1691421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F054A84-E8F6-4076-B176-F8CC9CB16CCD}"/>
                </a:ext>
              </a:extLst>
            </p:cNvPr>
            <p:cNvSpPr/>
            <p:nvPr/>
          </p:nvSpPr>
          <p:spPr>
            <a:xfrm>
              <a:off x="1910582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418EB02A-F0BC-4F2E-8838-AE01C55216D8}"/>
                </a:ext>
              </a:extLst>
            </p:cNvPr>
            <p:cNvSpPr/>
            <p:nvPr/>
          </p:nvSpPr>
          <p:spPr>
            <a:xfrm>
              <a:off x="2129743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1BD84DB-8612-4AC5-8131-9E29E479CBF2}"/>
                </a:ext>
              </a:extLst>
            </p:cNvPr>
            <p:cNvSpPr/>
            <p:nvPr/>
          </p:nvSpPr>
          <p:spPr>
            <a:xfrm>
              <a:off x="2348903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C33A116-F055-4384-B77D-F6C2DB20A610}"/>
                </a:ext>
              </a:extLst>
            </p:cNvPr>
            <p:cNvSpPr/>
            <p:nvPr/>
          </p:nvSpPr>
          <p:spPr>
            <a:xfrm>
              <a:off x="2568064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9F898DA-2669-421D-B0CD-1171A108CB20}"/>
                </a:ext>
              </a:extLst>
            </p:cNvPr>
            <p:cNvSpPr/>
            <p:nvPr/>
          </p:nvSpPr>
          <p:spPr>
            <a:xfrm>
              <a:off x="2787225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6CD3F09D-7121-4EA4-A682-C0F64F827515}"/>
                </a:ext>
              </a:extLst>
            </p:cNvPr>
            <p:cNvSpPr/>
            <p:nvPr/>
          </p:nvSpPr>
          <p:spPr>
            <a:xfrm>
              <a:off x="3006386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EF8858F-B1C4-4A35-8A35-E75354DB1BA4}"/>
                </a:ext>
              </a:extLst>
            </p:cNvPr>
            <p:cNvSpPr/>
            <p:nvPr/>
          </p:nvSpPr>
          <p:spPr>
            <a:xfrm>
              <a:off x="3225547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394E50E9-1890-4797-A22E-761A6C7A3DA5}"/>
                </a:ext>
              </a:extLst>
            </p:cNvPr>
            <p:cNvSpPr/>
            <p:nvPr/>
          </p:nvSpPr>
          <p:spPr>
            <a:xfrm>
              <a:off x="3444708" y="1939065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8E667C6-80A2-4568-B926-0639F560E5E1}"/>
                </a:ext>
              </a:extLst>
            </p:cNvPr>
            <p:cNvSpPr/>
            <p:nvPr/>
          </p:nvSpPr>
          <p:spPr>
            <a:xfrm>
              <a:off x="1472260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C9FDB3A-CA74-4091-80C8-12FBC0C051FC}"/>
                </a:ext>
              </a:extLst>
            </p:cNvPr>
            <p:cNvSpPr/>
            <p:nvPr/>
          </p:nvSpPr>
          <p:spPr>
            <a:xfrm>
              <a:off x="1691421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B3A3B0A3-4047-437F-B644-F508AB6C4191}"/>
                </a:ext>
              </a:extLst>
            </p:cNvPr>
            <p:cNvSpPr/>
            <p:nvPr/>
          </p:nvSpPr>
          <p:spPr>
            <a:xfrm>
              <a:off x="1910582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5C11F9B-E8D1-4942-BE73-8F594549D25A}"/>
                </a:ext>
              </a:extLst>
            </p:cNvPr>
            <p:cNvSpPr/>
            <p:nvPr/>
          </p:nvSpPr>
          <p:spPr>
            <a:xfrm>
              <a:off x="2129743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EA6FD3D-B175-43FC-9EBA-A00A71C0409D}"/>
                </a:ext>
              </a:extLst>
            </p:cNvPr>
            <p:cNvSpPr/>
            <p:nvPr/>
          </p:nvSpPr>
          <p:spPr>
            <a:xfrm>
              <a:off x="2348903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4220EE9-4217-4D01-8AAF-7565D1FF15FF}"/>
                </a:ext>
              </a:extLst>
            </p:cNvPr>
            <p:cNvSpPr/>
            <p:nvPr/>
          </p:nvSpPr>
          <p:spPr>
            <a:xfrm>
              <a:off x="2568064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82976F9-BCBB-44EE-8E8F-A57E8255447A}"/>
                </a:ext>
              </a:extLst>
            </p:cNvPr>
            <p:cNvSpPr/>
            <p:nvPr/>
          </p:nvSpPr>
          <p:spPr>
            <a:xfrm>
              <a:off x="2787225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F5E6332-6FA8-4EC8-B765-D0465B33D9BC}"/>
                </a:ext>
              </a:extLst>
            </p:cNvPr>
            <p:cNvSpPr/>
            <p:nvPr/>
          </p:nvSpPr>
          <p:spPr>
            <a:xfrm>
              <a:off x="3006386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213218C2-DA8F-4E32-A6F8-E939A49A96B1}"/>
                </a:ext>
              </a:extLst>
            </p:cNvPr>
            <p:cNvSpPr/>
            <p:nvPr/>
          </p:nvSpPr>
          <p:spPr>
            <a:xfrm>
              <a:off x="3225547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DD49D239-709D-42FB-A513-A8345D643156}"/>
                </a:ext>
              </a:extLst>
            </p:cNvPr>
            <p:cNvSpPr/>
            <p:nvPr/>
          </p:nvSpPr>
          <p:spPr>
            <a:xfrm>
              <a:off x="3444708" y="2166064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6EFA0D7-D19B-4D69-9421-398093AC41C0}"/>
                </a:ext>
              </a:extLst>
            </p:cNvPr>
            <p:cNvSpPr/>
            <p:nvPr/>
          </p:nvSpPr>
          <p:spPr>
            <a:xfrm>
              <a:off x="1472260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D93DE6C2-7382-4379-A1DE-E54CFFF7BA63}"/>
                </a:ext>
              </a:extLst>
            </p:cNvPr>
            <p:cNvSpPr/>
            <p:nvPr/>
          </p:nvSpPr>
          <p:spPr>
            <a:xfrm>
              <a:off x="1691421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98C469BB-D221-4AE1-A29D-235773435CF5}"/>
                </a:ext>
              </a:extLst>
            </p:cNvPr>
            <p:cNvSpPr/>
            <p:nvPr/>
          </p:nvSpPr>
          <p:spPr>
            <a:xfrm>
              <a:off x="1910582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1113333-5B79-46DD-AD7E-CFD4EA893089}"/>
                </a:ext>
              </a:extLst>
            </p:cNvPr>
            <p:cNvSpPr/>
            <p:nvPr/>
          </p:nvSpPr>
          <p:spPr>
            <a:xfrm>
              <a:off x="2129743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BB0E872-20B1-4C5A-9EBA-3182411C7EAD}"/>
                </a:ext>
              </a:extLst>
            </p:cNvPr>
            <p:cNvSpPr/>
            <p:nvPr/>
          </p:nvSpPr>
          <p:spPr>
            <a:xfrm>
              <a:off x="2348903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858949B-1D96-4F53-A8BA-76FA3390DDA3}"/>
                </a:ext>
              </a:extLst>
            </p:cNvPr>
            <p:cNvSpPr/>
            <p:nvPr/>
          </p:nvSpPr>
          <p:spPr>
            <a:xfrm>
              <a:off x="2568064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4F0DEFC3-4D8D-4DEF-9133-FEE60EE7FFFB}"/>
                </a:ext>
              </a:extLst>
            </p:cNvPr>
            <p:cNvSpPr/>
            <p:nvPr/>
          </p:nvSpPr>
          <p:spPr>
            <a:xfrm>
              <a:off x="2787225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26C2EC28-9AEE-4738-AD97-54DB99CAED15}"/>
                </a:ext>
              </a:extLst>
            </p:cNvPr>
            <p:cNvSpPr/>
            <p:nvPr/>
          </p:nvSpPr>
          <p:spPr>
            <a:xfrm>
              <a:off x="3006386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CA68CD7-9E4B-4EBA-9EC9-62623A7E3FB3}"/>
                </a:ext>
              </a:extLst>
            </p:cNvPr>
            <p:cNvSpPr/>
            <p:nvPr/>
          </p:nvSpPr>
          <p:spPr>
            <a:xfrm>
              <a:off x="3225547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96EE6142-7F57-42B5-91D1-F056692840D6}"/>
                </a:ext>
              </a:extLst>
            </p:cNvPr>
            <p:cNvSpPr/>
            <p:nvPr/>
          </p:nvSpPr>
          <p:spPr>
            <a:xfrm>
              <a:off x="3444708" y="2393063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50172B1-3699-4450-A3F3-3112D1B34107}"/>
                </a:ext>
              </a:extLst>
            </p:cNvPr>
            <p:cNvSpPr/>
            <p:nvPr/>
          </p:nvSpPr>
          <p:spPr>
            <a:xfrm>
              <a:off x="1472260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C1067D5-B350-4E99-89DD-C88342483697}"/>
                </a:ext>
              </a:extLst>
            </p:cNvPr>
            <p:cNvSpPr/>
            <p:nvPr/>
          </p:nvSpPr>
          <p:spPr>
            <a:xfrm>
              <a:off x="1691421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45F5C2A9-7281-4734-B8B9-2F70BE61DEE4}"/>
                </a:ext>
              </a:extLst>
            </p:cNvPr>
            <p:cNvSpPr/>
            <p:nvPr/>
          </p:nvSpPr>
          <p:spPr>
            <a:xfrm>
              <a:off x="1910582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706B510-DF44-46FC-A8B0-E512A0825E52}"/>
                </a:ext>
              </a:extLst>
            </p:cNvPr>
            <p:cNvSpPr/>
            <p:nvPr/>
          </p:nvSpPr>
          <p:spPr>
            <a:xfrm>
              <a:off x="2129743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1CD5B78-7938-4C65-85E2-73B4B47C4A41}"/>
                </a:ext>
              </a:extLst>
            </p:cNvPr>
            <p:cNvSpPr/>
            <p:nvPr/>
          </p:nvSpPr>
          <p:spPr>
            <a:xfrm>
              <a:off x="2348903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6FDCBD2-7B4C-485F-BE84-FA513CD305DD}"/>
                </a:ext>
              </a:extLst>
            </p:cNvPr>
            <p:cNvSpPr/>
            <p:nvPr/>
          </p:nvSpPr>
          <p:spPr>
            <a:xfrm>
              <a:off x="2568064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4966CDF5-9073-4DAE-8157-4A0D42EFC084}"/>
                </a:ext>
              </a:extLst>
            </p:cNvPr>
            <p:cNvSpPr/>
            <p:nvPr/>
          </p:nvSpPr>
          <p:spPr>
            <a:xfrm>
              <a:off x="2787225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102AFD3B-0336-4B4D-A65C-6CDC64DCB0EA}"/>
                </a:ext>
              </a:extLst>
            </p:cNvPr>
            <p:cNvSpPr/>
            <p:nvPr/>
          </p:nvSpPr>
          <p:spPr>
            <a:xfrm>
              <a:off x="3006386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B219BBB0-8450-4459-86D6-E66517845254}"/>
                </a:ext>
              </a:extLst>
            </p:cNvPr>
            <p:cNvSpPr/>
            <p:nvPr/>
          </p:nvSpPr>
          <p:spPr>
            <a:xfrm>
              <a:off x="3225547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0AB9062B-7FAD-4158-8FA5-42ABF0B24E0C}"/>
                </a:ext>
              </a:extLst>
            </p:cNvPr>
            <p:cNvSpPr/>
            <p:nvPr/>
          </p:nvSpPr>
          <p:spPr>
            <a:xfrm>
              <a:off x="3444708" y="2620062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50E5C3D-17AC-4346-8AF4-F4B6478F8CCB}"/>
                </a:ext>
              </a:extLst>
            </p:cNvPr>
            <p:cNvSpPr/>
            <p:nvPr/>
          </p:nvSpPr>
          <p:spPr>
            <a:xfrm>
              <a:off x="1472260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775975BC-1AD4-4D04-A8F6-681E220F23D6}"/>
                </a:ext>
              </a:extLst>
            </p:cNvPr>
            <p:cNvSpPr/>
            <p:nvPr/>
          </p:nvSpPr>
          <p:spPr>
            <a:xfrm>
              <a:off x="1691421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ECFCF9F-D0CE-4560-8DF4-764D589B0B9D}"/>
                </a:ext>
              </a:extLst>
            </p:cNvPr>
            <p:cNvSpPr/>
            <p:nvPr/>
          </p:nvSpPr>
          <p:spPr>
            <a:xfrm>
              <a:off x="1910582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08E35087-7C26-4D9A-8C8B-B8D69F46EA5C}"/>
                </a:ext>
              </a:extLst>
            </p:cNvPr>
            <p:cNvSpPr/>
            <p:nvPr/>
          </p:nvSpPr>
          <p:spPr>
            <a:xfrm>
              <a:off x="2129743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1AD8B05-6012-4FB8-AD76-82A3B7678F59}"/>
                </a:ext>
              </a:extLst>
            </p:cNvPr>
            <p:cNvSpPr/>
            <p:nvPr/>
          </p:nvSpPr>
          <p:spPr>
            <a:xfrm>
              <a:off x="2348903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5F91B3FA-8D80-4666-935B-08A5462B8D7B}"/>
                </a:ext>
              </a:extLst>
            </p:cNvPr>
            <p:cNvSpPr/>
            <p:nvPr/>
          </p:nvSpPr>
          <p:spPr>
            <a:xfrm>
              <a:off x="2568064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54699BBE-00C1-421E-A4FD-6FD48C066FC3}"/>
                </a:ext>
              </a:extLst>
            </p:cNvPr>
            <p:cNvSpPr/>
            <p:nvPr/>
          </p:nvSpPr>
          <p:spPr>
            <a:xfrm>
              <a:off x="2787225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B8B10FFE-FF62-4042-A850-36918BCE883A}"/>
                </a:ext>
              </a:extLst>
            </p:cNvPr>
            <p:cNvSpPr/>
            <p:nvPr/>
          </p:nvSpPr>
          <p:spPr>
            <a:xfrm>
              <a:off x="3006386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00CCBDC1-30C8-4FA6-9844-3E98AE3FB9DC}"/>
                </a:ext>
              </a:extLst>
            </p:cNvPr>
            <p:cNvSpPr/>
            <p:nvPr/>
          </p:nvSpPr>
          <p:spPr>
            <a:xfrm>
              <a:off x="3225547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C77A8F1-BF65-45B8-964A-30F2FD5899AA}"/>
                </a:ext>
              </a:extLst>
            </p:cNvPr>
            <p:cNvSpPr/>
            <p:nvPr/>
          </p:nvSpPr>
          <p:spPr>
            <a:xfrm>
              <a:off x="3444708" y="2847061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75821907-4F6D-4FF5-91CE-2ED5B2C0D576}"/>
                </a:ext>
              </a:extLst>
            </p:cNvPr>
            <p:cNvSpPr/>
            <p:nvPr/>
          </p:nvSpPr>
          <p:spPr>
            <a:xfrm>
              <a:off x="1472260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CB67A26-68BC-40AB-BA80-85360452AB95}"/>
                </a:ext>
              </a:extLst>
            </p:cNvPr>
            <p:cNvSpPr/>
            <p:nvPr/>
          </p:nvSpPr>
          <p:spPr>
            <a:xfrm>
              <a:off x="1691421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96959C99-0859-4F84-9022-B1F7DF8620A1}"/>
                </a:ext>
              </a:extLst>
            </p:cNvPr>
            <p:cNvSpPr/>
            <p:nvPr/>
          </p:nvSpPr>
          <p:spPr>
            <a:xfrm>
              <a:off x="1910582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5C82E13A-22D5-4C71-BE57-7F8FC8609CF7}"/>
                </a:ext>
              </a:extLst>
            </p:cNvPr>
            <p:cNvSpPr/>
            <p:nvPr/>
          </p:nvSpPr>
          <p:spPr>
            <a:xfrm>
              <a:off x="2129743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671A08D2-FD4D-4646-A9CF-0574DC57DAF2}"/>
                </a:ext>
              </a:extLst>
            </p:cNvPr>
            <p:cNvSpPr/>
            <p:nvPr/>
          </p:nvSpPr>
          <p:spPr>
            <a:xfrm>
              <a:off x="2348903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1E7403EA-049E-4D0F-8414-94F2056FBCF7}"/>
                </a:ext>
              </a:extLst>
            </p:cNvPr>
            <p:cNvSpPr/>
            <p:nvPr/>
          </p:nvSpPr>
          <p:spPr>
            <a:xfrm>
              <a:off x="2568064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BA82D038-8801-4CFA-9A16-A2855484847C}"/>
                </a:ext>
              </a:extLst>
            </p:cNvPr>
            <p:cNvSpPr/>
            <p:nvPr/>
          </p:nvSpPr>
          <p:spPr>
            <a:xfrm>
              <a:off x="2787225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22A0B702-38DA-4F19-ADDC-A71DF5444A74}"/>
                </a:ext>
              </a:extLst>
            </p:cNvPr>
            <p:cNvSpPr/>
            <p:nvPr/>
          </p:nvSpPr>
          <p:spPr>
            <a:xfrm>
              <a:off x="3006386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F510C7BB-A757-4CE9-9A2F-B25B27F5261C}"/>
                </a:ext>
              </a:extLst>
            </p:cNvPr>
            <p:cNvSpPr/>
            <p:nvPr/>
          </p:nvSpPr>
          <p:spPr>
            <a:xfrm>
              <a:off x="3225547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710DE158-D7EC-4526-A75F-DD4B629E5140}"/>
                </a:ext>
              </a:extLst>
            </p:cNvPr>
            <p:cNvSpPr/>
            <p:nvPr/>
          </p:nvSpPr>
          <p:spPr>
            <a:xfrm>
              <a:off x="3444708" y="3074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85066798-BFB6-430D-A146-0B11ED6B63B6}"/>
                </a:ext>
              </a:extLst>
            </p:cNvPr>
            <p:cNvSpPr/>
            <p:nvPr/>
          </p:nvSpPr>
          <p:spPr>
            <a:xfrm>
              <a:off x="1472260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143F2BB4-87CE-452C-9813-A35CFAC3B8AB}"/>
                </a:ext>
              </a:extLst>
            </p:cNvPr>
            <p:cNvSpPr/>
            <p:nvPr/>
          </p:nvSpPr>
          <p:spPr>
            <a:xfrm>
              <a:off x="1691421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2E050CC-B0B6-4B48-A518-E32A3FB6BC43}"/>
                </a:ext>
              </a:extLst>
            </p:cNvPr>
            <p:cNvSpPr/>
            <p:nvPr/>
          </p:nvSpPr>
          <p:spPr>
            <a:xfrm>
              <a:off x="1910582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04EE19B6-4BC8-4EC0-A54B-4CB139B8F6D2}"/>
                </a:ext>
              </a:extLst>
            </p:cNvPr>
            <p:cNvSpPr/>
            <p:nvPr/>
          </p:nvSpPr>
          <p:spPr>
            <a:xfrm>
              <a:off x="2129743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0B041B1B-0822-45A5-8254-10B819842C73}"/>
                </a:ext>
              </a:extLst>
            </p:cNvPr>
            <p:cNvSpPr/>
            <p:nvPr/>
          </p:nvSpPr>
          <p:spPr>
            <a:xfrm>
              <a:off x="2348903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863AC3A3-176C-4084-A4FE-7F2E40D04447}"/>
                </a:ext>
              </a:extLst>
            </p:cNvPr>
            <p:cNvSpPr/>
            <p:nvPr/>
          </p:nvSpPr>
          <p:spPr>
            <a:xfrm>
              <a:off x="2568064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E2B64FF7-822A-4DCE-A947-9AE4C881E520}"/>
                </a:ext>
              </a:extLst>
            </p:cNvPr>
            <p:cNvSpPr/>
            <p:nvPr/>
          </p:nvSpPr>
          <p:spPr>
            <a:xfrm>
              <a:off x="2787225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401C34DA-9BB2-42C8-9AD5-530093D22806}"/>
                </a:ext>
              </a:extLst>
            </p:cNvPr>
            <p:cNvSpPr/>
            <p:nvPr/>
          </p:nvSpPr>
          <p:spPr>
            <a:xfrm>
              <a:off x="3006386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68AD0D15-7413-48F3-AA1F-3D60D3FD1CFB}"/>
                </a:ext>
              </a:extLst>
            </p:cNvPr>
            <p:cNvSpPr/>
            <p:nvPr/>
          </p:nvSpPr>
          <p:spPr>
            <a:xfrm>
              <a:off x="3225547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F32CF96F-2FD7-4199-A4D4-3BAC3627C9D5}"/>
                </a:ext>
              </a:extLst>
            </p:cNvPr>
            <p:cNvSpPr/>
            <p:nvPr/>
          </p:nvSpPr>
          <p:spPr>
            <a:xfrm>
              <a:off x="3444708" y="3301060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6364FEC0-4DF0-47FE-A2CD-81F2DE323305}"/>
                </a:ext>
              </a:extLst>
            </p:cNvPr>
            <p:cNvSpPr/>
            <p:nvPr/>
          </p:nvSpPr>
          <p:spPr>
            <a:xfrm>
              <a:off x="1472260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D93C2FBC-CCE1-432C-88D3-0B0944A8AF1D}"/>
                </a:ext>
              </a:extLst>
            </p:cNvPr>
            <p:cNvSpPr/>
            <p:nvPr/>
          </p:nvSpPr>
          <p:spPr>
            <a:xfrm>
              <a:off x="1691421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5A649847-6573-45EF-AD93-280E3218CD68}"/>
                </a:ext>
              </a:extLst>
            </p:cNvPr>
            <p:cNvSpPr/>
            <p:nvPr/>
          </p:nvSpPr>
          <p:spPr>
            <a:xfrm>
              <a:off x="1910582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30D50A9A-0F86-4A2F-8262-1491515AFC1C}"/>
                </a:ext>
              </a:extLst>
            </p:cNvPr>
            <p:cNvSpPr/>
            <p:nvPr/>
          </p:nvSpPr>
          <p:spPr>
            <a:xfrm>
              <a:off x="2129743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25AE77A0-8448-49C2-9630-AAE6193703B3}"/>
                </a:ext>
              </a:extLst>
            </p:cNvPr>
            <p:cNvSpPr/>
            <p:nvPr/>
          </p:nvSpPr>
          <p:spPr>
            <a:xfrm>
              <a:off x="2348903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21D0179C-D858-440E-B71D-ACD0D2095023}"/>
                </a:ext>
              </a:extLst>
            </p:cNvPr>
            <p:cNvSpPr/>
            <p:nvPr/>
          </p:nvSpPr>
          <p:spPr>
            <a:xfrm>
              <a:off x="2568064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F45C157F-42FE-4453-A313-0A29F31CF884}"/>
                </a:ext>
              </a:extLst>
            </p:cNvPr>
            <p:cNvSpPr/>
            <p:nvPr/>
          </p:nvSpPr>
          <p:spPr>
            <a:xfrm>
              <a:off x="2787225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0E3883F9-42C2-446E-A551-B8A71D3332EE}"/>
                </a:ext>
              </a:extLst>
            </p:cNvPr>
            <p:cNvSpPr/>
            <p:nvPr/>
          </p:nvSpPr>
          <p:spPr>
            <a:xfrm>
              <a:off x="3006386" y="3528059"/>
              <a:ext cx="166963" cy="166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FB98BEEE-0EA1-405C-BA25-566CCA375E70}"/>
                </a:ext>
              </a:extLst>
            </p:cNvPr>
            <p:cNvSpPr/>
            <p:nvPr/>
          </p:nvSpPr>
          <p:spPr>
            <a:xfrm>
              <a:off x="3225547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3E436FB-C8C3-45C4-828F-83D2110D2B34}"/>
                </a:ext>
              </a:extLst>
            </p:cNvPr>
            <p:cNvSpPr/>
            <p:nvPr/>
          </p:nvSpPr>
          <p:spPr>
            <a:xfrm>
              <a:off x="3444708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B576F4DD-0A34-463D-B325-82DA51CB670A}"/>
                </a:ext>
              </a:extLst>
            </p:cNvPr>
            <p:cNvSpPr/>
            <p:nvPr/>
          </p:nvSpPr>
          <p:spPr>
            <a:xfrm>
              <a:off x="1472260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26AF5220-F42B-4982-88F5-C6B0B6E36D51}"/>
                </a:ext>
              </a:extLst>
            </p:cNvPr>
            <p:cNvSpPr/>
            <p:nvPr/>
          </p:nvSpPr>
          <p:spPr>
            <a:xfrm>
              <a:off x="1691421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DC8B76A1-1349-45B7-93BA-E54E76128FCF}"/>
                </a:ext>
              </a:extLst>
            </p:cNvPr>
            <p:cNvSpPr/>
            <p:nvPr/>
          </p:nvSpPr>
          <p:spPr>
            <a:xfrm>
              <a:off x="1910582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BD959441-9CE8-4F45-8D49-D154A7B87CEA}"/>
                </a:ext>
              </a:extLst>
            </p:cNvPr>
            <p:cNvSpPr/>
            <p:nvPr/>
          </p:nvSpPr>
          <p:spPr>
            <a:xfrm>
              <a:off x="2129743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3F698939-AF1E-48B5-9C5D-9B0E34A727ED}"/>
                </a:ext>
              </a:extLst>
            </p:cNvPr>
            <p:cNvSpPr/>
            <p:nvPr/>
          </p:nvSpPr>
          <p:spPr>
            <a:xfrm>
              <a:off x="2348903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96E4A92B-1C1B-44F4-B579-949982888D01}"/>
                </a:ext>
              </a:extLst>
            </p:cNvPr>
            <p:cNvSpPr/>
            <p:nvPr/>
          </p:nvSpPr>
          <p:spPr>
            <a:xfrm>
              <a:off x="2568064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AD409799-917B-4470-B2D6-0674C06EFB55}"/>
                </a:ext>
              </a:extLst>
            </p:cNvPr>
            <p:cNvSpPr/>
            <p:nvPr/>
          </p:nvSpPr>
          <p:spPr>
            <a:xfrm>
              <a:off x="2787225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8307A4FA-74AA-4ED8-BE3F-DB2F6D1C2121}"/>
                </a:ext>
              </a:extLst>
            </p:cNvPr>
            <p:cNvSpPr/>
            <p:nvPr/>
          </p:nvSpPr>
          <p:spPr>
            <a:xfrm>
              <a:off x="3006386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6B01641F-ECE8-40C6-905B-813C95510E26}"/>
                </a:ext>
              </a:extLst>
            </p:cNvPr>
            <p:cNvSpPr/>
            <p:nvPr/>
          </p:nvSpPr>
          <p:spPr>
            <a:xfrm>
              <a:off x="3225547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573F674C-57D7-40BC-A70D-D88A91B56F1C}"/>
                </a:ext>
              </a:extLst>
            </p:cNvPr>
            <p:cNvSpPr/>
            <p:nvPr/>
          </p:nvSpPr>
          <p:spPr>
            <a:xfrm>
              <a:off x="3444708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3D6F04A9-DC06-45C6-AC64-B63ABE6D6507}"/>
                </a:ext>
              </a:extLst>
            </p:cNvPr>
            <p:cNvSpPr/>
            <p:nvPr/>
          </p:nvSpPr>
          <p:spPr>
            <a:xfrm>
              <a:off x="1472260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7D13F521-2CCF-4EEC-920C-E1722EB7AA13}"/>
                </a:ext>
              </a:extLst>
            </p:cNvPr>
            <p:cNvSpPr/>
            <p:nvPr/>
          </p:nvSpPr>
          <p:spPr>
            <a:xfrm>
              <a:off x="1691421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49708DD2-7EE1-438C-B873-041D5B21A5F7}"/>
                </a:ext>
              </a:extLst>
            </p:cNvPr>
            <p:cNvSpPr/>
            <p:nvPr/>
          </p:nvSpPr>
          <p:spPr>
            <a:xfrm>
              <a:off x="1910582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751E7698-3E50-42F0-BC14-F72B8406BAFD}"/>
                </a:ext>
              </a:extLst>
            </p:cNvPr>
            <p:cNvSpPr/>
            <p:nvPr/>
          </p:nvSpPr>
          <p:spPr>
            <a:xfrm>
              <a:off x="2129743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656BDD07-2E50-4419-8CE8-C0C28CB47823}"/>
                </a:ext>
              </a:extLst>
            </p:cNvPr>
            <p:cNvSpPr/>
            <p:nvPr/>
          </p:nvSpPr>
          <p:spPr>
            <a:xfrm>
              <a:off x="2348903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5B2DAD13-283B-47E8-BE98-9161D1358AA4}"/>
                </a:ext>
              </a:extLst>
            </p:cNvPr>
            <p:cNvSpPr/>
            <p:nvPr/>
          </p:nvSpPr>
          <p:spPr>
            <a:xfrm>
              <a:off x="2568064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B3CF2A30-06BA-42D1-9893-26B2CC65E1C5}"/>
                </a:ext>
              </a:extLst>
            </p:cNvPr>
            <p:cNvSpPr/>
            <p:nvPr/>
          </p:nvSpPr>
          <p:spPr>
            <a:xfrm>
              <a:off x="2787225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8BE55947-E283-4C67-9DE0-D0EE7AC04976}"/>
                </a:ext>
              </a:extLst>
            </p:cNvPr>
            <p:cNvSpPr/>
            <p:nvPr/>
          </p:nvSpPr>
          <p:spPr>
            <a:xfrm>
              <a:off x="3006386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3BCBA548-FEDC-4B66-B0CD-FB74D1D6D564}"/>
                </a:ext>
              </a:extLst>
            </p:cNvPr>
            <p:cNvSpPr/>
            <p:nvPr/>
          </p:nvSpPr>
          <p:spPr>
            <a:xfrm>
              <a:off x="3225547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6C95FE61-015E-4F15-B959-C7785732DD7B}"/>
                </a:ext>
              </a:extLst>
            </p:cNvPr>
            <p:cNvSpPr/>
            <p:nvPr/>
          </p:nvSpPr>
          <p:spPr>
            <a:xfrm>
              <a:off x="3444708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C4C1CBF1-0DA7-4BFE-A0A5-A4F6E630FB25}"/>
                </a:ext>
              </a:extLst>
            </p:cNvPr>
            <p:cNvGrpSpPr/>
            <p:nvPr/>
          </p:nvGrpSpPr>
          <p:grpSpPr>
            <a:xfrm>
              <a:off x="1441472" y="4879185"/>
              <a:ext cx="2204450" cy="993024"/>
              <a:chOff x="1017274" y="5111782"/>
              <a:chExt cx="2204450" cy="99302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BF6DCAB4-7B26-4C84-A833-42DD098224D4}"/>
                  </a:ext>
                </a:extLst>
              </p:cNvPr>
              <p:cNvSpPr txBox="1"/>
              <p:nvPr/>
            </p:nvSpPr>
            <p:spPr>
              <a:xfrm>
                <a:off x="1017274" y="5704696"/>
                <a:ext cx="220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/>
                  <a:t>내용을 입력하세요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5FE7438F-BE1E-41E6-86EB-7D8CA65321D2}"/>
                  </a:ext>
                </a:extLst>
              </p:cNvPr>
              <p:cNvSpPr txBox="1"/>
              <p:nvPr/>
            </p:nvSpPr>
            <p:spPr>
              <a:xfrm>
                <a:off x="1620805" y="5111782"/>
                <a:ext cx="99738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/>
                  <a:t>78%</a:t>
                </a:r>
                <a:endParaRPr lang="ko-KR" altLang="en-US" sz="3200" b="1" dirty="0"/>
              </a:p>
            </p:txBody>
          </p:sp>
        </p:grp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ED3EF27F-7975-4D4E-B915-DB107C4EF2DC}"/>
                </a:ext>
              </a:extLst>
            </p:cNvPr>
            <p:cNvCxnSpPr/>
            <p:nvPr/>
          </p:nvCxnSpPr>
          <p:spPr>
            <a:xfrm>
              <a:off x="2129743" y="4593403"/>
              <a:ext cx="7340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B871045-749C-49C8-B559-F1EB92D6D533}"/>
              </a:ext>
            </a:extLst>
          </p:cNvPr>
          <p:cNvGrpSpPr/>
          <p:nvPr/>
        </p:nvGrpSpPr>
        <p:grpSpPr>
          <a:xfrm>
            <a:off x="4540118" y="1555701"/>
            <a:ext cx="3343776" cy="4682536"/>
            <a:chOff x="4706113" y="1555701"/>
            <a:chExt cx="3343776" cy="4682536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4ADD219-8376-43C6-B9EC-14000D0331FA}"/>
                </a:ext>
              </a:extLst>
            </p:cNvPr>
            <p:cNvSpPr/>
            <p:nvPr/>
          </p:nvSpPr>
          <p:spPr>
            <a:xfrm>
              <a:off x="4706113" y="1555701"/>
              <a:ext cx="3343776" cy="46825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A87F6ED-5A71-4EC1-BDF4-4707D2A8DF01}"/>
                </a:ext>
              </a:extLst>
            </p:cNvPr>
            <p:cNvSpPr/>
            <p:nvPr/>
          </p:nvSpPr>
          <p:spPr>
            <a:xfrm>
              <a:off x="5356410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B99AE226-8F6B-44CB-9AAF-A1591F3E855B}"/>
                </a:ext>
              </a:extLst>
            </p:cNvPr>
            <p:cNvSpPr/>
            <p:nvPr/>
          </p:nvSpPr>
          <p:spPr>
            <a:xfrm>
              <a:off x="5575571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C7EAC9F1-E373-4189-AAFB-9E3CB6193B4C}"/>
                </a:ext>
              </a:extLst>
            </p:cNvPr>
            <p:cNvSpPr/>
            <p:nvPr/>
          </p:nvSpPr>
          <p:spPr>
            <a:xfrm>
              <a:off x="5794732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D8E4E6FE-367F-43FF-BC7E-F179F62D3138}"/>
                </a:ext>
              </a:extLst>
            </p:cNvPr>
            <p:cNvSpPr/>
            <p:nvPr/>
          </p:nvSpPr>
          <p:spPr>
            <a:xfrm>
              <a:off x="6013893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06B2321F-7920-4951-BA14-44624C9953AF}"/>
                </a:ext>
              </a:extLst>
            </p:cNvPr>
            <p:cNvSpPr/>
            <p:nvPr/>
          </p:nvSpPr>
          <p:spPr>
            <a:xfrm>
              <a:off x="6233053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04C8123D-AC7B-4BE9-9936-9AFB0E334AEB}"/>
                </a:ext>
              </a:extLst>
            </p:cNvPr>
            <p:cNvSpPr/>
            <p:nvPr/>
          </p:nvSpPr>
          <p:spPr>
            <a:xfrm>
              <a:off x="6452214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2572C4B5-30A3-40D3-BEAB-7ABFF0C77608}"/>
                </a:ext>
              </a:extLst>
            </p:cNvPr>
            <p:cNvSpPr/>
            <p:nvPr/>
          </p:nvSpPr>
          <p:spPr>
            <a:xfrm>
              <a:off x="6671375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D3CFC768-FA0F-42AD-A6F8-32FAF508C06D}"/>
                </a:ext>
              </a:extLst>
            </p:cNvPr>
            <p:cNvSpPr/>
            <p:nvPr/>
          </p:nvSpPr>
          <p:spPr>
            <a:xfrm>
              <a:off x="6890536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FBA0A8A2-7FF6-4474-B651-F9DA90215077}"/>
                </a:ext>
              </a:extLst>
            </p:cNvPr>
            <p:cNvSpPr/>
            <p:nvPr/>
          </p:nvSpPr>
          <p:spPr>
            <a:xfrm>
              <a:off x="7109697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7A5A76F4-877B-4DDC-8A17-620DD9524BC1}"/>
                </a:ext>
              </a:extLst>
            </p:cNvPr>
            <p:cNvSpPr/>
            <p:nvPr/>
          </p:nvSpPr>
          <p:spPr>
            <a:xfrm>
              <a:off x="7328858" y="1939065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89FABA5C-421F-495F-A0F8-0B4950CA9880}"/>
                </a:ext>
              </a:extLst>
            </p:cNvPr>
            <p:cNvSpPr/>
            <p:nvPr/>
          </p:nvSpPr>
          <p:spPr>
            <a:xfrm>
              <a:off x="5356410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0FAD5177-9A7B-4469-A1F6-201BA1A1E7BB}"/>
                </a:ext>
              </a:extLst>
            </p:cNvPr>
            <p:cNvSpPr/>
            <p:nvPr/>
          </p:nvSpPr>
          <p:spPr>
            <a:xfrm>
              <a:off x="5575571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A7D0E4EC-7B7E-4380-990C-4C76430416C3}"/>
                </a:ext>
              </a:extLst>
            </p:cNvPr>
            <p:cNvSpPr/>
            <p:nvPr/>
          </p:nvSpPr>
          <p:spPr>
            <a:xfrm>
              <a:off x="5794732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DEC7670C-C9A9-4652-A6A3-DB2BF701CBDA}"/>
                </a:ext>
              </a:extLst>
            </p:cNvPr>
            <p:cNvSpPr/>
            <p:nvPr/>
          </p:nvSpPr>
          <p:spPr>
            <a:xfrm>
              <a:off x="6013893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960A64F2-DE34-4743-AF9E-FF4B88A0D7BF}"/>
                </a:ext>
              </a:extLst>
            </p:cNvPr>
            <p:cNvSpPr/>
            <p:nvPr/>
          </p:nvSpPr>
          <p:spPr>
            <a:xfrm>
              <a:off x="6233053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D1E931BB-58B7-469B-A9CE-13C191B0C6D0}"/>
                </a:ext>
              </a:extLst>
            </p:cNvPr>
            <p:cNvSpPr/>
            <p:nvPr/>
          </p:nvSpPr>
          <p:spPr>
            <a:xfrm>
              <a:off x="6452214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B22D8935-D86F-42A1-B616-B6669529413B}"/>
                </a:ext>
              </a:extLst>
            </p:cNvPr>
            <p:cNvSpPr/>
            <p:nvPr/>
          </p:nvSpPr>
          <p:spPr>
            <a:xfrm>
              <a:off x="6671375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27F6F683-3B03-4B6A-A7DF-B29E903BE2F1}"/>
                </a:ext>
              </a:extLst>
            </p:cNvPr>
            <p:cNvSpPr/>
            <p:nvPr/>
          </p:nvSpPr>
          <p:spPr>
            <a:xfrm>
              <a:off x="6890536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2C736C-D2F5-4CF0-B96C-5E01BA0EC4B3}"/>
                </a:ext>
              </a:extLst>
            </p:cNvPr>
            <p:cNvSpPr/>
            <p:nvPr/>
          </p:nvSpPr>
          <p:spPr>
            <a:xfrm>
              <a:off x="7109697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2C1D679B-F986-469A-841B-7D2C906052B3}"/>
                </a:ext>
              </a:extLst>
            </p:cNvPr>
            <p:cNvSpPr/>
            <p:nvPr/>
          </p:nvSpPr>
          <p:spPr>
            <a:xfrm>
              <a:off x="7328858" y="2166064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C564C224-28AD-4DB7-AF00-DBF684D1C4AA}"/>
                </a:ext>
              </a:extLst>
            </p:cNvPr>
            <p:cNvSpPr/>
            <p:nvPr/>
          </p:nvSpPr>
          <p:spPr>
            <a:xfrm>
              <a:off x="5356410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BC60B14B-FAD0-41D4-84A6-9B323BEC5A30}"/>
                </a:ext>
              </a:extLst>
            </p:cNvPr>
            <p:cNvSpPr/>
            <p:nvPr/>
          </p:nvSpPr>
          <p:spPr>
            <a:xfrm>
              <a:off x="5575571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49B1584F-D023-4B21-9FDF-9BA4523C8F2E}"/>
                </a:ext>
              </a:extLst>
            </p:cNvPr>
            <p:cNvSpPr/>
            <p:nvPr/>
          </p:nvSpPr>
          <p:spPr>
            <a:xfrm>
              <a:off x="5794732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7CF29D54-8B73-4CA0-B29D-0A2ED5EBD23B}"/>
                </a:ext>
              </a:extLst>
            </p:cNvPr>
            <p:cNvSpPr/>
            <p:nvPr/>
          </p:nvSpPr>
          <p:spPr>
            <a:xfrm>
              <a:off x="6013893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4BFF4C07-F967-4F35-B2B8-E401A0134988}"/>
                </a:ext>
              </a:extLst>
            </p:cNvPr>
            <p:cNvSpPr/>
            <p:nvPr/>
          </p:nvSpPr>
          <p:spPr>
            <a:xfrm>
              <a:off x="6233053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759D7F5C-2069-42FE-91EF-803128488419}"/>
                </a:ext>
              </a:extLst>
            </p:cNvPr>
            <p:cNvSpPr/>
            <p:nvPr/>
          </p:nvSpPr>
          <p:spPr>
            <a:xfrm>
              <a:off x="6452214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984D1050-B48A-41A5-9A1E-A46C396600B6}"/>
                </a:ext>
              </a:extLst>
            </p:cNvPr>
            <p:cNvSpPr/>
            <p:nvPr/>
          </p:nvSpPr>
          <p:spPr>
            <a:xfrm>
              <a:off x="6671375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B5EB0114-4E6F-4911-A872-4AFBFF925B2C}"/>
                </a:ext>
              </a:extLst>
            </p:cNvPr>
            <p:cNvSpPr/>
            <p:nvPr/>
          </p:nvSpPr>
          <p:spPr>
            <a:xfrm>
              <a:off x="6890536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6144DC70-F859-4376-93D0-802191945A86}"/>
                </a:ext>
              </a:extLst>
            </p:cNvPr>
            <p:cNvSpPr/>
            <p:nvPr/>
          </p:nvSpPr>
          <p:spPr>
            <a:xfrm>
              <a:off x="7109697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FC0E8C8F-A878-4FA5-B83E-FEEF7251C134}"/>
                </a:ext>
              </a:extLst>
            </p:cNvPr>
            <p:cNvSpPr/>
            <p:nvPr/>
          </p:nvSpPr>
          <p:spPr>
            <a:xfrm>
              <a:off x="7328858" y="2393063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16C75E7C-F830-4D78-843E-2757CB10E694}"/>
                </a:ext>
              </a:extLst>
            </p:cNvPr>
            <p:cNvSpPr/>
            <p:nvPr/>
          </p:nvSpPr>
          <p:spPr>
            <a:xfrm>
              <a:off x="5356410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CBA51201-B5DA-4523-9C10-CDBE73BD0CF5}"/>
                </a:ext>
              </a:extLst>
            </p:cNvPr>
            <p:cNvSpPr/>
            <p:nvPr/>
          </p:nvSpPr>
          <p:spPr>
            <a:xfrm>
              <a:off x="5575571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2E4E1535-2BB6-4F83-B085-B6ACEA746540}"/>
                </a:ext>
              </a:extLst>
            </p:cNvPr>
            <p:cNvSpPr/>
            <p:nvPr/>
          </p:nvSpPr>
          <p:spPr>
            <a:xfrm>
              <a:off x="5794732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7FB35DC4-D760-4EA8-9093-31462CD12AFC}"/>
                </a:ext>
              </a:extLst>
            </p:cNvPr>
            <p:cNvSpPr/>
            <p:nvPr/>
          </p:nvSpPr>
          <p:spPr>
            <a:xfrm>
              <a:off x="6013893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7BE20EE7-5707-4F49-A48E-5DBA4C58439B}"/>
                </a:ext>
              </a:extLst>
            </p:cNvPr>
            <p:cNvSpPr/>
            <p:nvPr/>
          </p:nvSpPr>
          <p:spPr>
            <a:xfrm>
              <a:off x="6233053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C942F019-A720-4071-BCF5-EE8189EBA837}"/>
                </a:ext>
              </a:extLst>
            </p:cNvPr>
            <p:cNvSpPr/>
            <p:nvPr/>
          </p:nvSpPr>
          <p:spPr>
            <a:xfrm>
              <a:off x="6452214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타원 155">
              <a:extLst>
                <a:ext uri="{FF2B5EF4-FFF2-40B4-BE49-F238E27FC236}">
                  <a16:creationId xmlns:a16="http://schemas.microsoft.com/office/drawing/2014/main" id="{3F26AD82-D666-4987-A76E-65214ED66277}"/>
                </a:ext>
              </a:extLst>
            </p:cNvPr>
            <p:cNvSpPr/>
            <p:nvPr/>
          </p:nvSpPr>
          <p:spPr>
            <a:xfrm>
              <a:off x="6671375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402A6064-2A6E-455A-9412-7D0AA2E3B7A6}"/>
                </a:ext>
              </a:extLst>
            </p:cNvPr>
            <p:cNvSpPr/>
            <p:nvPr/>
          </p:nvSpPr>
          <p:spPr>
            <a:xfrm>
              <a:off x="6890536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E664326F-4AC1-4F2F-AF82-D653E6D3965F}"/>
                </a:ext>
              </a:extLst>
            </p:cNvPr>
            <p:cNvSpPr/>
            <p:nvPr/>
          </p:nvSpPr>
          <p:spPr>
            <a:xfrm>
              <a:off x="7109697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E9B2A16C-1C55-41FA-A364-941384C06A55}"/>
                </a:ext>
              </a:extLst>
            </p:cNvPr>
            <p:cNvSpPr/>
            <p:nvPr/>
          </p:nvSpPr>
          <p:spPr>
            <a:xfrm>
              <a:off x="7328858" y="2620062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E700CE5A-F738-423D-BC05-3E3D6A9D5C02}"/>
                </a:ext>
              </a:extLst>
            </p:cNvPr>
            <p:cNvSpPr/>
            <p:nvPr/>
          </p:nvSpPr>
          <p:spPr>
            <a:xfrm>
              <a:off x="5356410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D040A7D3-4E2A-4C0F-8185-129E898C2C3C}"/>
                </a:ext>
              </a:extLst>
            </p:cNvPr>
            <p:cNvSpPr/>
            <p:nvPr/>
          </p:nvSpPr>
          <p:spPr>
            <a:xfrm>
              <a:off x="5575571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2C965F13-9FDE-454F-83BB-79476304F5E1}"/>
                </a:ext>
              </a:extLst>
            </p:cNvPr>
            <p:cNvSpPr/>
            <p:nvPr/>
          </p:nvSpPr>
          <p:spPr>
            <a:xfrm>
              <a:off x="5794732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13DDFC95-5638-4256-96BF-6CBB2EF13CBB}"/>
                </a:ext>
              </a:extLst>
            </p:cNvPr>
            <p:cNvSpPr/>
            <p:nvPr/>
          </p:nvSpPr>
          <p:spPr>
            <a:xfrm>
              <a:off x="6013893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4" name="타원 163">
              <a:extLst>
                <a:ext uri="{FF2B5EF4-FFF2-40B4-BE49-F238E27FC236}">
                  <a16:creationId xmlns:a16="http://schemas.microsoft.com/office/drawing/2014/main" id="{10EE9F9C-4468-4E83-8835-47DEE7BF2E2B}"/>
                </a:ext>
              </a:extLst>
            </p:cNvPr>
            <p:cNvSpPr/>
            <p:nvPr/>
          </p:nvSpPr>
          <p:spPr>
            <a:xfrm>
              <a:off x="6233053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45DD4EE8-DD86-4EB1-8F47-D114FD035C55}"/>
                </a:ext>
              </a:extLst>
            </p:cNvPr>
            <p:cNvSpPr/>
            <p:nvPr/>
          </p:nvSpPr>
          <p:spPr>
            <a:xfrm>
              <a:off x="6452214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96265DAA-0493-433D-9A79-39D0980D640E}"/>
                </a:ext>
              </a:extLst>
            </p:cNvPr>
            <p:cNvSpPr/>
            <p:nvPr/>
          </p:nvSpPr>
          <p:spPr>
            <a:xfrm>
              <a:off x="6671375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66DCADD0-F513-4B95-ABB3-099DFF285C9C}"/>
                </a:ext>
              </a:extLst>
            </p:cNvPr>
            <p:cNvSpPr/>
            <p:nvPr/>
          </p:nvSpPr>
          <p:spPr>
            <a:xfrm>
              <a:off x="6890536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C4267E31-4A39-4F99-A312-EE0787E558F7}"/>
                </a:ext>
              </a:extLst>
            </p:cNvPr>
            <p:cNvSpPr/>
            <p:nvPr/>
          </p:nvSpPr>
          <p:spPr>
            <a:xfrm>
              <a:off x="7109697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4DD958CC-870F-4868-BA4F-53CCF4EF0213}"/>
                </a:ext>
              </a:extLst>
            </p:cNvPr>
            <p:cNvSpPr/>
            <p:nvPr/>
          </p:nvSpPr>
          <p:spPr>
            <a:xfrm>
              <a:off x="7328858" y="2847061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타원 169">
              <a:extLst>
                <a:ext uri="{FF2B5EF4-FFF2-40B4-BE49-F238E27FC236}">
                  <a16:creationId xmlns:a16="http://schemas.microsoft.com/office/drawing/2014/main" id="{36508964-AFA4-481E-8103-1BEB7AB2071A}"/>
                </a:ext>
              </a:extLst>
            </p:cNvPr>
            <p:cNvSpPr/>
            <p:nvPr/>
          </p:nvSpPr>
          <p:spPr>
            <a:xfrm>
              <a:off x="5356410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1" name="타원 170">
              <a:extLst>
                <a:ext uri="{FF2B5EF4-FFF2-40B4-BE49-F238E27FC236}">
                  <a16:creationId xmlns:a16="http://schemas.microsoft.com/office/drawing/2014/main" id="{D2E2DDC8-2672-4662-83D5-73CA5058C7F8}"/>
                </a:ext>
              </a:extLst>
            </p:cNvPr>
            <p:cNvSpPr/>
            <p:nvPr/>
          </p:nvSpPr>
          <p:spPr>
            <a:xfrm>
              <a:off x="5575571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2" name="타원 171">
              <a:extLst>
                <a:ext uri="{FF2B5EF4-FFF2-40B4-BE49-F238E27FC236}">
                  <a16:creationId xmlns:a16="http://schemas.microsoft.com/office/drawing/2014/main" id="{F21D169A-9D2B-4DB3-BD08-AECB20F5AAE3}"/>
                </a:ext>
              </a:extLst>
            </p:cNvPr>
            <p:cNvSpPr/>
            <p:nvPr/>
          </p:nvSpPr>
          <p:spPr>
            <a:xfrm>
              <a:off x="5794732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8D8BFE58-76AD-4541-A64B-B6A81CC2D52E}"/>
                </a:ext>
              </a:extLst>
            </p:cNvPr>
            <p:cNvSpPr/>
            <p:nvPr/>
          </p:nvSpPr>
          <p:spPr>
            <a:xfrm>
              <a:off x="6013893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FA8DB27-D5AC-4C2C-A9CE-CE35124E55A4}"/>
                </a:ext>
              </a:extLst>
            </p:cNvPr>
            <p:cNvSpPr/>
            <p:nvPr/>
          </p:nvSpPr>
          <p:spPr>
            <a:xfrm>
              <a:off x="6233053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5" name="타원 174">
              <a:extLst>
                <a:ext uri="{FF2B5EF4-FFF2-40B4-BE49-F238E27FC236}">
                  <a16:creationId xmlns:a16="http://schemas.microsoft.com/office/drawing/2014/main" id="{BB894B48-3A97-45AC-8E46-5A2FFB7410D2}"/>
                </a:ext>
              </a:extLst>
            </p:cNvPr>
            <p:cNvSpPr/>
            <p:nvPr/>
          </p:nvSpPr>
          <p:spPr>
            <a:xfrm>
              <a:off x="6452214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A6C0295A-1FE7-46C2-BBFA-3936398FD1AF}"/>
                </a:ext>
              </a:extLst>
            </p:cNvPr>
            <p:cNvSpPr/>
            <p:nvPr/>
          </p:nvSpPr>
          <p:spPr>
            <a:xfrm>
              <a:off x="6671375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7" name="타원 176">
              <a:extLst>
                <a:ext uri="{FF2B5EF4-FFF2-40B4-BE49-F238E27FC236}">
                  <a16:creationId xmlns:a16="http://schemas.microsoft.com/office/drawing/2014/main" id="{ABC54D10-B511-4371-825A-44207983FCFC}"/>
                </a:ext>
              </a:extLst>
            </p:cNvPr>
            <p:cNvSpPr/>
            <p:nvPr/>
          </p:nvSpPr>
          <p:spPr>
            <a:xfrm>
              <a:off x="6890536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0DF65592-EEA8-40AA-ABDE-C462E11392BA}"/>
                </a:ext>
              </a:extLst>
            </p:cNvPr>
            <p:cNvSpPr/>
            <p:nvPr/>
          </p:nvSpPr>
          <p:spPr>
            <a:xfrm>
              <a:off x="7109697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64D5CA74-052F-4E8A-9DB5-10C7744FB10B}"/>
                </a:ext>
              </a:extLst>
            </p:cNvPr>
            <p:cNvSpPr/>
            <p:nvPr/>
          </p:nvSpPr>
          <p:spPr>
            <a:xfrm>
              <a:off x="7328858" y="3074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29F4E39-8D61-4350-9096-C95EF23C1C0F}"/>
                </a:ext>
              </a:extLst>
            </p:cNvPr>
            <p:cNvSpPr/>
            <p:nvPr/>
          </p:nvSpPr>
          <p:spPr>
            <a:xfrm>
              <a:off x="5356410" y="3301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3FFB2F54-B395-414F-8BD9-A6394EAFB745}"/>
                </a:ext>
              </a:extLst>
            </p:cNvPr>
            <p:cNvSpPr/>
            <p:nvPr/>
          </p:nvSpPr>
          <p:spPr>
            <a:xfrm>
              <a:off x="5575571" y="3301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7F0EF0A7-4620-4ABD-9BD9-AC52B9DCD616}"/>
                </a:ext>
              </a:extLst>
            </p:cNvPr>
            <p:cNvSpPr/>
            <p:nvPr/>
          </p:nvSpPr>
          <p:spPr>
            <a:xfrm>
              <a:off x="5794732" y="3301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C0108615-2418-43EA-BC83-CD335690EFA9}"/>
                </a:ext>
              </a:extLst>
            </p:cNvPr>
            <p:cNvSpPr/>
            <p:nvPr/>
          </p:nvSpPr>
          <p:spPr>
            <a:xfrm>
              <a:off x="6013893" y="3301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5E035B38-9A36-40A8-A346-DC43B52993C6}"/>
                </a:ext>
              </a:extLst>
            </p:cNvPr>
            <p:cNvSpPr/>
            <p:nvPr/>
          </p:nvSpPr>
          <p:spPr>
            <a:xfrm>
              <a:off x="6233053" y="3301060"/>
              <a:ext cx="166963" cy="1669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F102B800-9F6F-4A76-A022-14FA89FCE330}"/>
                </a:ext>
              </a:extLst>
            </p:cNvPr>
            <p:cNvSpPr/>
            <p:nvPr/>
          </p:nvSpPr>
          <p:spPr>
            <a:xfrm>
              <a:off x="6452214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5FB94F7A-FF1E-4E85-A911-F5305FBF906E}"/>
                </a:ext>
              </a:extLst>
            </p:cNvPr>
            <p:cNvSpPr/>
            <p:nvPr/>
          </p:nvSpPr>
          <p:spPr>
            <a:xfrm>
              <a:off x="6671375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7" name="타원 186">
              <a:extLst>
                <a:ext uri="{FF2B5EF4-FFF2-40B4-BE49-F238E27FC236}">
                  <a16:creationId xmlns:a16="http://schemas.microsoft.com/office/drawing/2014/main" id="{6D0E8486-F112-4E80-8E1B-C36F5C6FF1ED}"/>
                </a:ext>
              </a:extLst>
            </p:cNvPr>
            <p:cNvSpPr/>
            <p:nvPr/>
          </p:nvSpPr>
          <p:spPr>
            <a:xfrm>
              <a:off x="6890536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8" name="타원 187">
              <a:extLst>
                <a:ext uri="{FF2B5EF4-FFF2-40B4-BE49-F238E27FC236}">
                  <a16:creationId xmlns:a16="http://schemas.microsoft.com/office/drawing/2014/main" id="{7C8A99A8-F090-4B53-9F94-4BCEFB51493F}"/>
                </a:ext>
              </a:extLst>
            </p:cNvPr>
            <p:cNvSpPr/>
            <p:nvPr/>
          </p:nvSpPr>
          <p:spPr>
            <a:xfrm>
              <a:off x="7109697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9" name="타원 188">
              <a:extLst>
                <a:ext uri="{FF2B5EF4-FFF2-40B4-BE49-F238E27FC236}">
                  <a16:creationId xmlns:a16="http://schemas.microsoft.com/office/drawing/2014/main" id="{774AAAD8-F596-4EAA-8522-84BF7EC148CF}"/>
                </a:ext>
              </a:extLst>
            </p:cNvPr>
            <p:cNvSpPr/>
            <p:nvPr/>
          </p:nvSpPr>
          <p:spPr>
            <a:xfrm>
              <a:off x="7328858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0" name="타원 189">
              <a:extLst>
                <a:ext uri="{FF2B5EF4-FFF2-40B4-BE49-F238E27FC236}">
                  <a16:creationId xmlns:a16="http://schemas.microsoft.com/office/drawing/2014/main" id="{6E9C5A82-732B-4CB3-9C45-6E82D6073134}"/>
                </a:ext>
              </a:extLst>
            </p:cNvPr>
            <p:cNvSpPr/>
            <p:nvPr/>
          </p:nvSpPr>
          <p:spPr>
            <a:xfrm>
              <a:off x="5356410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1" name="타원 190">
              <a:extLst>
                <a:ext uri="{FF2B5EF4-FFF2-40B4-BE49-F238E27FC236}">
                  <a16:creationId xmlns:a16="http://schemas.microsoft.com/office/drawing/2014/main" id="{07E27E34-E238-4D61-B476-E8D9325C1C0F}"/>
                </a:ext>
              </a:extLst>
            </p:cNvPr>
            <p:cNvSpPr/>
            <p:nvPr/>
          </p:nvSpPr>
          <p:spPr>
            <a:xfrm>
              <a:off x="5575571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2" name="타원 191">
              <a:extLst>
                <a:ext uri="{FF2B5EF4-FFF2-40B4-BE49-F238E27FC236}">
                  <a16:creationId xmlns:a16="http://schemas.microsoft.com/office/drawing/2014/main" id="{F2A420F3-E7C1-4FE6-9260-DAB840175354}"/>
                </a:ext>
              </a:extLst>
            </p:cNvPr>
            <p:cNvSpPr/>
            <p:nvPr/>
          </p:nvSpPr>
          <p:spPr>
            <a:xfrm>
              <a:off x="5794732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E9292099-5844-4C29-8192-0F9594E8A62A}"/>
                </a:ext>
              </a:extLst>
            </p:cNvPr>
            <p:cNvSpPr/>
            <p:nvPr/>
          </p:nvSpPr>
          <p:spPr>
            <a:xfrm>
              <a:off x="6013893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4" name="타원 193">
              <a:extLst>
                <a:ext uri="{FF2B5EF4-FFF2-40B4-BE49-F238E27FC236}">
                  <a16:creationId xmlns:a16="http://schemas.microsoft.com/office/drawing/2014/main" id="{7AFDA186-4792-4BAD-AB4B-EFF0FE8C43FB}"/>
                </a:ext>
              </a:extLst>
            </p:cNvPr>
            <p:cNvSpPr/>
            <p:nvPr/>
          </p:nvSpPr>
          <p:spPr>
            <a:xfrm>
              <a:off x="6233053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5" name="타원 194">
              <a:extLst>
                <a:ext uri="{FF2B5EF4-FFF2-40B4-BE49-F238E27FC236}">
                  <a16:creationId xmlns:a16="http://schemas.microsoft.com/office/drawing/2014/main" id="{FA78652B-7141-4D53-B82A-41E579F0E0ED}"/>
                </a:ext>
              </a:extLst>
            </p:cNvPr>
            <p:cNvSpPr/>
            <p:nvPr/>
          </p:nvSpPr>
          <p:spPr>
            <a:xfrm>
              <a:off x="6452214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6" name="타원 195">
              <a:extLst>
                <a:ext uri="{FF2B5EF4-FFF2-40B4-BE49-F238E27FC236}">
                  <a16:creationId xmlns:a16="http://schemas.microsoft.com/office/drawing/2014/main" id="{B9CDC22A-8847-4D69-97BB-1AD8C792BA3E}"/>
                </a:ext>
              </a:extLst>
            </p:cNvPr>
            <p:cNvSpPr/>
            <p:nvPr/>
          </p:nvSpPr>
          <p:spPr>
            <a:xfrm>
              <a:off x="6671375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7" name="타원 196">
              <a:extLst>
                <a:ext uri="{FF2B5EF4-FFF2-40B4-BE49-F238E27FC236}">
                  <a16:creationId xmlns:a16="http://schemas.microsoft.com/office/drawing/2014/main" id="{DA6128C4-0D2B-4914-9EF1-CAB868DC9118}"/>
                </a:ext>
              </a:extLst>
            </p:cNvPr>
            <p:cNvSpPr/>
            <p:nvPr/>
          </p:nvSpPr>
          <p:spPr>
            <a:xfrm>
              <a:off x="6890536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8" name="타원 197">
              <a:extLst>
                <a:ext uri="{FF2B5EF4-FFF2-40B4-BE49-F238E27FC236}">
                  <a16:creationId xmlns:a16="http://schemas.microsoft.com/office/drawing/2014/main" id="{7EF08B22-91FF-4FA5-81ED-3B57A020F1DB}"/>
                </a:ext>
              </a:extLst>
            </p:cNvPr>
            <p:cNvSpPr/>
            <p:nvPr/>
          </p:nvSpPr>
          <p:spPr>
            <a:xfrm>
              <a:off x="7109697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9" name="타원 198">
              <a:extLst>
                <a:ext uri="{FF2B5EF4-FFF2-40B4-BE49-F238E27FC236}">
                  <a16:creationId xmlns:a16="http://schemas.microsoft.com/office/drawing/2014/main" id="{1C5D21E5-61D2-4EA3-8FF9-31B96143C013}"/>
                </a:ext>
              </a:extLst>
            </p:cNvPr>
            <p:cNvSpPr/>
            <p:nvPr/>
          </p:nvSpPr>
          <p:spPr>
            <a:xfrm>
              <a:off x="7328858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0" name="타원 199">
              <a:extLst>
                <a:ext uri="{FF2B5EF4-FFF2-40B4-BE49-F238E27FC236}">
                  <a16:creationId xmlns:a16="http://schemas.microsoft.com/office/drawing/2014/main" id="{4C9DBC5C-7575-43F3-A398-15F7CCF5AF9C}"/>
                </a:ext>
              </a:extLst>
            </p:cNvPr>
            <p:cNvSpPr/>
            <p:nvPr/>
          </p:nvSpPr>
          <p:spPr>
            <a:xfrm>
              <a:off x="5356410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1" name="타원 200">
              <a:extLst>
                <a:ext uri="{FF2B5EF4-FFF2-40B4-BE49-F238E27FC236}">
                  <a16:creationId xmlns:a16="http://schemas.microsoft.com/office/drawing/2014/main" id="{E6EF49C6-EB58-42F7-BFA6-8B0B77EA051C}"/>
                </a:ext>
              </a:extLst>
            </p:cNvPr>
            <p:cNvSpPr/>
            <p:nvPr/>
          </p:nvSpPr>
          <p:spPr>
            <a:xfrm>
              <a:off x="5575571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2" name="타원 201">
              <a:extLst>
                <a:ext uri="{FF2B5EF4-FFF2-40B4-BE49-F238E27FC236}">
                  <a16:creationId xmlns:a16="http://schemas.microsoft.com/office/drawing/2014/main" id="{FF7CE504-B9C4-41A0-896D-881753F36CEF}"/>
                </a:ext>
              </a:extLst>
            </p:cNvPr>
            <p:cNvSpPr/>
            <p:nvPr/>
          </p:nvSpPr>
          <p:spPr>
            <a:xfrm>
              <a:off x="5794732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3" name="타원 202">
              <a:extLst>
                <a:ext uri="{FF2B5EF4-FFF2-40B4-BE49-F238E27FC236}">
                  <a16:creationId xmlns:a16="http://schemas.microsoft.com/office/drawing/2014/main" id="{90D48329-F948-4AA4-A701-560B9077984A}"/>
                </a:ext>
              </a:extLst>
            </p:cNvPr>
            <p:cNvSpPr/>
            <p:nvPr/>
          </p:nvSpPr>
          <p:spPr>
            <a:xfrm>
              <a:off x="6013893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4" name="타원 203">
              <a:extLst>
                <a:ext uri="{FF2B5EF4-FFF2-40B4-BE49-F238E27FC236}">
                  <a16:creationId xmlns:a16="http://schemas.microsoft.com/office/drawing/2014/main" id="{688C740D-9B6D-4436-8E12-42C78DA523A8}"/>
                </a:ext>
              </a:extLst>
            </p:cNvPr>
            <p:cNvSpPr/>
            <p:nvPr/>
          </p:nvSpPr>
          <p:spPr>
            <a:xfrm>
              <a:off x="6233053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5" name="타원 204">
              <a:extLst>
                <a:ext uri="{FF2B5EF4-FFF2-40B4-BE49-F238E27FC236}">
                  <a16:creationId xmlns:a16="http://schemas.microsoft.com/office/drawing/2014/main" id="{D646EC68-F95C-489E-AF0F-B06FC3EFBCEB}"/>
                </a:ext>
              </a:extLst>
            </p:cNvPr>
            <p:cNvSpPr/>
            <p:nvPr/>
          </p:nvSpPr>
          <p:spPr>
            <a:xfrm>
              <a:off x="6452214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6" name="타원 205">
              <a:extLst>
                <a:ext uri="{FF2B5EF4-FFF2-40B4-BE49-F238E27FC236}">
                  <a16:creationId xmlns:a16="http://schemas.microsoft.com/office/drawing/2014/main" id="{D840A5D3-4B08-43D9-AECE-8CCF1E8C1030}"/>
                </a:ext>
              </a:extLst>
            </p:cNvPr>
            <p:cNvSpPr/>
            <p:nvPr/>
          </p:nvSpPr>
          <p:spPr>
            <a:xfrm>
              <a:off x="6671375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7" name="타원 206">
              <a:extLst>
                <a:ext uri="{FF2B5EF4-FFF2-40B4-BE49-F238E27FC236}">
                  <a16:creationId xmlns:a16="http://schemas.microsoft.com/office/drawing/2014/main" id="{B8AAE923-981A-4CB9-9B90-0F55E632F09C}"/>
                </a:ext>
              </a:extLst>
            </p:cNvPr>
            <p:cNvSpPr/>
            <p:nvPr/>
          </p:nvSpPr>
          <p:spPr>
            <a:xfrm>
              <a:off x="6890536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8" name="타원 207">
              <a:extLst>
                <a:ext uri="{FF2B5EF4-FFF2-40B4-BE49-F238E27FC236}">
                  <a16:creationId xmlns:a16="http://schemas.microsoft.com/office/drawing/2014/main" id="{B7B17677-321D-41F8-AFCD-5B258403F24E}"/>
                </a:ext>
              </a:extLst>
            </p:cNvPr>
            <p:cNvSpPr/>
            <p:nvPr/>
          </p:nvSpPr>
          <p:spPr>
            <a:xfrm>
              <a:off x="7109697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9" name="타원 208">
              <a:extLst>
                <a:ext uri="{FF2B5EF4-FFF2-40B4-BE49-F238E27FC236}">
                  <a16:creationId xmlns:a16="http://schemas.microsoft.com/office/drawing/2014/main" id="{BABA7D3F-F91B-4851-AE3E-30A78E766D89}"/>
                </a:ext>
              </a:extLst>
            </p:cNvPr>
            <p:cNvSpPr/>
            <p:nvPr/>
          </p:nvSpPr>
          <p:spPr>
            <a:xfrm>
              <a:off x="7328858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0" name="타원 209">
              <a:extLst>
                <a:ext uri="{FF2B5EF4-FFF2-40B4-BE49-F238E27FC236}">
                  <a16:creationId xmlns:a16="http://schemas.microsoft.com/office/drawing/2014/main" id="{CF8F12CF-EB80-489F-BA01-CF25E2F00A83}"/>
                </a:ext>
              </a:extLst>
            </p:cNvPr>
            <p:cNvSpPr/>
            <p:nvPr/>
          </p:nvSpPr>
          <p:spPr>
            <a:xfrm>
              <a:off x="5356410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1" name="타원 210">
              <a:extLst>
                <a:ext uri="{FF2B5EF4-FFF2-40B4-BE49-F238E27FC236}">
                  <a16:creationId xmlns:a16="http://schemas.microsoft.com/office/drawing/2014/main" id="{432BF195-6D22-4D06-B3A8-E71C5AB3E6CA}"/>
                </a:ext>
              </a:extLst>
            </p:cNvPr>
            <p:cNvSpPr/>
            <p:nvPr/>
          </p:nvSpPr>
          <p:spPr>
            <a:xfrm>
              <a:off x="5575571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2" name="타원 211">
              <a:extLst>
                <a:ext uri="{FF2B5EF4-FFF2-40B4-BE49-F238E27FC236}">
                  <a16:creationId xmlns:a16="http://schemas.microsoft.com/office/drawing/2014/main" id="{9D4010B8-DD4C-423A-98A8-6DC8F2F0AD47}"/>
                </a:ext>
              </a:extLst>
            </p:cNvPr>
            <p:cNvSpPr/>
            <p:nvPr/>
          </p:nvSpPr>
          <p:spPr>
            <a:xfrm>
              <a:off x="5794732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3" name="타원 212">
              <a:extLst>
                <a:ext uri="{FF2B5EF4-FFF2-40B4-BE49-F238E27FC236}">
                  <a16:creationId xmlns:a16="http://schemas.microsoft.com/office/drawing/2014/main" id="{CE6B35BF-5242-4CDE-AE8B-1BF5C27CA88D}"/>
                </a:ext>
              </a:extLst>
            </p:cNvPr>
            <p:cNvSpPr/>
            <p:nvPr/>
          </p:nvSpPr>
          <p:spPr>
            <a:xfrm>
              <a:off x="6013893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4" name="타원 213">
              <a:extLst>
                <a:ext uri="{FF2B5EF4-FFF2-40B4-BE49-F238E27FC236}">
                  <a16:creationId xmlns:a16="http://schemas.microsoft.com/office/drawing/2014/main" id="{E104DD3B-066B-482B-986F-AA1D032BF6A9}"/>
                </a:ext>
              </a:extLst>
            </p:cNvPr>
            <p:cNvSpPr/>
            <p:nvPr/>
          </p:nvSpPr>
          <p:spPr>
            <a:xfrm>
              <a:off x="6233053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5" name="타원 214">
              <a:extLst>
                <a:ext uri="{FF2B5EF4-FFF2-40B4-BE49-F238E27FC236}">
                  <a16:creationId xmlns:a16="http://schemas.microsoft.com/office/drawing/2014/main" id="{168DE77A-6060-4E01-9B37-406667EA6C0E}"/>
                </a:ext>
              </a:extLst>
            </p:cNvPr>
            <p:cNvSpPr/>
            <p:nvPr/>
          </p:nvSpPr>
          <p:spPr>
            <a:xfrm>
              <a:off x="6452214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6" name="타원 215">
              <a:extLst>
                <a:ext uri="{FF2B5EF4-FFF2-40B4-BE49-F238E27FC236}">
                  <a16:creationId xmlns:a16="http://schemas.microsoft.com/office/drawing/2014/main" id="{DD237626-6D66-4D26-ABD2-E422E25A1427}"/>
                </a:ext>
              </a:extLst>
            </p:cNvPr>
            <p:cNvSpPr/>
            <p:nvPr/>
          </p:nvSpPr>
          <p:spPr>
            <a:xfrm>
              <a:off x="6671375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7" name="타원 216">
              <a:extLst>
                <a:ext uri="{FF2B5EF4-FFF2-40B4-BE49-F238E27FC236}">
                  <a16:creationId xmlns:a16="http://schemas.microsoft.com/office/drawing/2014/main" id="{0FEDDEC6-0B08-4CBB-8DEC-CFD47E543B07}"/>
                </a:ext>
              </a:extLst>
            </p:cNvPr>
            <p:cNvSpPr/>
            <p:nvPr/>
          </p:nvSpPr>
          <p:spPr>
            <a:xfrm>
              <a:off x="6890536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8" name="타원 217">
              <a:extLst>
                <a:ext uri="{FF2B5EF4-FFF2-40B4-BE49-F238E27FC236}">
                  <a16:creationId xmlns:a16="http://schemas.microsoft.com/office/drawing/2014/main" id="{62F69883-DE80-4862-AC34-DCBF8A5933E1}"/>
                </a:ext>
              </a:extLst>
            </p:cNvPr>
            <p:cNvSpPr/>
            <p:nvPr/>
          </p:nvSpPr>
          <p:spPr>
            <a:xfrm>
              <a:off x="7109697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9" name="타원 218">
              <a:extLst>
                <a:ext uri="{FF2B5EF4-FFF2-40B4-BE49-F238E27FC236}">
                  <a16:creationId xmlns:a16="http://schemas.microsoft.com/office/drawing/2014/main" id="{D641CCAE-E575-443F-8087-511D1DA2EEE5}"/>
                </a:ext>
              </a:extLst>
            </p:cNvPr>
            <p:cNvSpPr/>
            <p:nvPr/>
          </p:nvSpPr>
          <p:spPr>
            <a:xfrm>
              <a:off x="7328858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20" name="그룹 219">
              <a:extLst>
                <a:ext uri="{FF2B5EF4-FFF2-40B4-BE49-F238E27FC236}">
                  <a16:creationId xmlns:a16="http://schemas.microsoft.com/office/drawing/2014/main" id="{B83D597A-087C-4782-8DD6-C2F6916DF938}"/>
                </a:ext>
              </a:extLst>
            </p:cNvPr>
            <p:cNvGrpSpPr/>
            <p:nvPr/>
          </p:nvGrpSpPr>
          <p:grpSpPr>
            <a:xfrm>
              <a:off x="5306481" y="4883255"/>
              <a:ext cx="2204450" cy="984885"/>
              <a:chOff x="4976365" y="5111782"/>
              <a:chExt cx="2204450" cy="984885"/>
            </a:xfrm>
          </p:grpSpPr>
          <p:sp>
            <p:nvSpPr>
              <p:cNvPr id="221" name="TextBox 220">
                <a:extLst>
                  <a:ext uri="{FF2B5EF4-FFF2-40B4-BE49-F238E27FC236}">
                    <a16:creationId xmlns:a16="http://schemas.microsoft.com/office/drawing/2014/main" id="{CCDBC614-8F73-43CC-A0B9-AF91CAC9FB7B}"/>
                  </a:ext>
                </a:extLst>
              </p:cNvPr>
              <p:cNvSpPr txBox="1"/>
              <p:nvPr/>
            </p:nvSpPr>
            <p:spPr>
              <a:xfrm>
                <a:off x="4976365" y="5696557"/>
                <a:ext cx="220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/>
                  <a:t>내용을 입력하세요</a:t>
                </a:r>
              </a:p>
            </p:txBody>
          </p:sp>
          <p:sp>
            <p:nvSpPr>
              <p:cNvPr id="222" name="TextBox 221">
                <a:extLst>
                  <a:ext uri="{FF2B5EF4-FFF2-40B4-BE49-F238E27FC236}">
                    <a16:creationId xmlns:a16="http://schemas.microsoft.com/office/drawing/2014/main" id="{7121291F-FA3E-41DB-A81F-DB588E49A850}"/>
                  </a:ext>
                </a:extLst>
              </p:cNvPr>
              <p:cNvSpPr txBox="1"/>
              <p:nvPr/>
            </p:nvSpPr>
            <p:spPr>
              <a:xfrm>
                <a:off x="5579896" y="5111782"/>
                <a:ext cx="99738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/>
                  <a:t>65%</a:t>
                </a:r>
                <a:endParaRPr lang="ko-KR" altLang="en-US" sz="3200" b="1" dirty="0"/>
              </a:p>
            </p:txBody>
          </p:sp>
        </p:grpSp>
        <p:cxnSp>
          <p:nvCxnSpPr>
            <p:cNvPr id="223" name="직선 연결선 222">
              <a:extLst>
                <a:ext uri="{FF2B5EF4-FFF2-40B4-BE49-F238E27FC236}">
                  <a16:creationId xmlns:a16="http://schemas.microsoft.com/office/drawing/2014/main" id="{33DB0EF4-E2B2-4545-AFFA-BA93B18DB1A7}"/>
                </a:ext>
              </a:extLst>
            </p:cNvPr>
            <p:cNvCxnSpPr/>
            <p:nvPr/>
          </p:nvCxnSpPr>
          <p:spPr>
            <a:xfrm>
              <a:off x="6022825" y="4593403"/>
              <a:ext cx="734061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8" name="그룹 327">
            <a:extLst>
              <a:ext uri="{FF2B5EF4-FFF2-40B4-BE49-F238E27FC236}">
                <a16:creationId xmlns:a16="http://schemas.microsoft.com/office/drawing/2014/main" id="{27B72D6C-536E-4E82-8268-89C561282A15}"/>
              </a:ext>
            </a:extLst>
          </p:cNvPr>
          <p:cNvGrpSpPr/>
          <p:nvPr/>
        </p:nvGrpSpPr>
        <p:grpSpPr>
          <a:xfrm>
            <a:off x="8552447" y="1555701"/>
            <a:ext cx="3343776" cy="4682536"/>
            <a:chOff x="8552447" y="1555701"/>
            <a:chExt cx="3343776" cy="4682536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E220995-7F14-499A-B286-C7D077FFEB9C}"/>
                </a:ext>
              </a:extLst>
            </p:cNvPr>
            <p:cNvSpPr/>
            <p:nvPr/>
          </p:nvSpPr>
          <p:spPr>
            <a:xfrm>
              <a:off x="8552447" y="1555701"/>
              <a:ext cx="3343776" cy="46825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4" name="타원 223">
              <a:extLst>
                <a:ext uri="{FF2B5EF4-FFF2-40B4-BE49-F238E27FC236}">
                  <a16:creationId xmlns:a16="http://schemas.microsoft.com/office/drawing/2014/main" id="{F22B6073-5849-40A7-BBBB-14972045564A}"/>
                </a:ext>
              </a:extLst>
            </p:cNvPr>
            <p:cNvSpPr/>
            <p:nvPr/>
          </p:nvSpPr>
          <p:spPr>
            <a:xfrm>
              <a:off x="9202278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5" name="타원 224">
              <a:extLst>
                <a:ext uri="{FF2B5EF4-FFF2-40B4-BE49-F238E27FC236}">
                  <a16:creationId xmlns:a16="http://schemas.microsoft.com/office/drawing/2014/main" id="{A4E726C5-46A0-46B9-9A89-AB4B8ACBC29E}"/>
                </a:ext>
              </a:extLst>
            </p:cNvPr>
            <p:cNvSpPr/>
            <p:nvPr/>
          </p:nvSpPr>
          <p:spPr>
            <a:xfrm>
              <a:off x="9421439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6" name="타원 225">
              <a:extLst>
                <a:ext uri="{FF2B5EF4-FFF2-40B4-BE49-F238E27FC236}">
                  <a16:creationId xmlns:a16="http://schemas.microsoft.com/office/drawing/2014/main" id="{04A43592-54F2-4CC3-B8A4-2E6D076E4173}"/>
                </a:ext>
              </a:extLst>
            </p:cNvPr>
            <p:cNvSpPr/>
            <p:nvPr/>
          </p:nvSpPr>
          <p:spPr>
            <a:xfrm>
              <a:off x="9640600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7" name="타원 226">
              <a:extLst>
                <a:ext uri="{FF2B5EF4-FFF2-40B4-BE49-F238E27FC236}">
                  <a16:creationId xmlns:a16="http://schemas.microsoft.com/office/drawing/2014/main" id="{5892683A-0F1F-4CAE-942F-E526BB8E814C}"/>
                </a:ext>
              </a:extLst>
            </p:cNvPr>
            <p:cNvSpPr/>
            <p:nvPr/>
          </p:nvSpPr>
          <p:spPr>
            <a:xfrm>
              <a:off x="9859761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8" name="타원 227">
              <a:extLst>
                <a:ext uri="{FF2B5EF4-FFF2-40B4-BE49-F238E27FC236}">
                  <a16:creationId xmlns:a16="http://schemas.microsoft.com/office/drawing/2014/main" id="{C6D8D260-7615-4C25-BCB8-358270095650}"/>
                </a:ext>
              </a:extLst>
            </p:cNvPr>
            <p:cNvSpPr/>
            <p:nvPr/>
          </p:nvSpPr>
          <p:spPr>
            <a:xfrm>
              <a:off x="10078921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9" name="타원 228">
              <a:extLst>
                <a:ext uri="{FF2B5EF4-FFF2-40B4-BE49-F238E27FC236}">
                  <a16:creationId xmlns:a16="http://schemas.microsoft.com/office/drawing/2014/main" id="{068F4A0C-FD3C-4554-B26F-B7E580420A60}"/>
                </a:ext>
              </a:extLst>
            </p:cNvPr>
            <p:cNvSpPr/>
            <p:nvPr/>
          </p:nvSpPr>
          <p:spPr>
            <a:xfrm>
              <a:off x="10298082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0" name="타원 229">
              <a:extLst>
                <a:ext uri="{FF2B5EF4-FFF2-40B4-BE49-F238E27FC236}">
                  <a16:creationId xmlns:a16="http://schemas.microsoft.com/office/drawing/2014/main" id="{E7A0192B-6C14-43B6-8094-5466B86EE460}"/>
                </a:ext>
              </a:extLst>
            </p:cNvPr>
            <p:cNvSpPr/>
            <p:nvPr/>
          </p:nvSpPr>
          <p:spPr>
            <a:xfrm>
              <a:off x="10517243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1" name="타원 230">
              <a:extLst>
                <a:ext uri="{FF2B5EF4-FFF2-40B4-BE49-F238E27FC236}">
                  <a16:creationId xmlns:a16="http://schemas.microsoft.com/office/drawing/2014/main" id="{EF5ED6DC-42D2-4E98-AC09-67BB520CBCA7}"/>
                </a:ext>
              </a:extLst>
            </p:cNvPr>
            <p:cNvSpPr/>
            <p:nvPr/>
          </p:nvSpPr>
          <p:spPr>
            <a:xfrm>
              <a:off x="10736404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2" name="타원 231">
              <a:extLst>
                <a:ext uri="{FF2B5EF4-FFF2-40B4-BE49-F238E27FC236}">
                  <a16:creationId xmlns:a16="http://schemas.microsoft.com/office/drawing/2014/main" id="{7A704E4A-B8CD-468F-B9F2-195ED7A12202}"/>
                </a:ext>
              </a:extLst>
            </p:cNvPr>
            <p:cNvSpPr/>
            <p:nvPr/>
          </p:nvSpPr>
          <p:spPr>
            <a:xfrm>
              <a:off x="10955565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3" name="타원 232">
              <a:extLst>
                <a:ext uri="{FF2B5EF4-FFF2-40B4-BE49-F238E27FC236}">
                  <a16:creationId xmlns:a16="http://schemas.microsoft.com/office/drawing/2014/main" id="{E15D0520-1F8C-4ED8-AC19-D63A7FE3E99D}"/>
                </a:ext>
              </a:extLst>
            </p:cNvPr>
            <p:cNvSpPr/>
            <p:nvPr/>
          </p:nvSpPr>
          <p:spPr>
            <a:xfrm>
              <a:off x="11174726" y="1939065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4" name="타원 233">
              <a:extLst>
                <a:ext uri="{FF2B5EF4-FFF2-40B4-BE49-F238E27FC236}">
                  <a16:creationId xmlns:a16="http://schemas.microsoft.com/office/drawing/2014/main" id="{AC36CD5D-E9E3-4829-AE36-CE0E33436700}"/>
                </a:ext>
              </a:extLst>
            </p:cNvPr>
            <p:cNvSpPr/>
            <p:nvPr/>
          </p:nvSpPr>
          <p:spPr>
            <a:xfrm>
              <a:off x="9202278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5" name="타원 234">
              <a:extLst>
                <a:ext uri="{FF2B5EF4-FFF2-40B4-BE49-F238E27FC236}">
                  <a16:creationId xmlns:a16="http://schemas.microsoft.com/office/drawing/2014/main" id="{D24AACB9-FF10-48FA-A913-EF18AB80709C}"/>
                </a:ext>
              </a:extLst>
            </p:cNvPr>
            <p:cNvSpPr/>
            <p:nvPr/>
          </p:nvSpPr>
          <p:spPr>
            <a:xfrm>
              <a:off x="9421439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6" name="타원 235">
              <a:extLst>
                <a:ext uri="{FF2B5EF4-FFF2-40B4-BE49-F238E27FC236}">
                  <a16:creationId xmlns:a16="http://schemas.microsoft.com/office/drawing/2014/main" id="{FF96798A-BF4F-45D0-8676-8A42FFB561B5}"/>
                </a:ext>
              </a:extLst>
            </p:cNvPr>
            <p:cNvSpPr/>
            <p:nvPr/>
          </p:nvSpPr>
          <p:spPr>
            <a:xfrm>
              <a:off x="9640600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7" name="타원 236">
              <a:extLst>
                <a:ext uri="{FF2B5EF4-FFF2-40B4-BE49-F238E27FC236}">
                  <a16:creationId xmlns:a16="http://schemas.microsoft.com/office/drawing/2014/main" id="{80FB6549-F9FB-46F4-9B53-8A5ECEC20D76}"/>
                </a:ext>
              </a:extLst>
            </p:cNvPr>
            <p:cNvSpPr/>
            <p:nvPr/>
          </p:nvSpPr>
          <p:spPr>
            <a:xfrm>
              <a:off x="9859761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8" name="타원 237">
              <a:extLst>
                <a:ext uri="{FF2B5EF4-FFF2-40B4-BE49-F238E27FC236}">
                  <a16:creationId xmlns:a16="http://schemas.microsoft.com/office/drawing/2014/main" id="{F57DC819-C9E6-442B-9327-1746059B97F7}"/>
                </a:ext>
              </a:extLst>
            </p:cNvPr>
            <p:cNvSpPr/>
            <p:nvPr/>
          </p:nvSpPr>
          <p:spPr>
            <a:xfrm>
              <a:off x="10078921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9" name="타원 238">
              <a:extLst>
                <a:ext uri="{FF2B5EF4-FFF2-40B4-BE49-F238E27FC236}">
                  <a16:creationId xmlns:a16="http://schemas.microsoft.com/office/drawing/2014/main" id="{BD8A4B0B-7EE3-4717-AFEC-76FA92813286}"/>
                </a:ext>
              </a:extLst>
            </p:cNvPr>
            <p:cNvSpPr/>
            <p:nvPr/>
          </p:nvSpPr>
          <p:spPr>
            <a:xfrm>
              <a:off x="10298082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0" name="타원 239">
              <a:extLst>
                <a:ext uri="{FF2B5EF4-FFF2-40B4-BE49-F238E27FC236}">
                  <a16:creationId xmlns:a16="http://schemas.microsoft.com/office/drawing/2014/main" id="{0F55B7B0-2E95-471C-8E9C-444B2E388B48}"/>
                </a:ext>
              </a:extLst>
            </p:cNvPr>
            <p:cNvSpPr/>
            <p:nvPr/>
          </p:nvSpPr>
          <p:spPr>
            <a:xfrm>
              <a:off x="10517243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1" name="타원 240">
              <a:extLst>
                <a:ext uri="{FF2B5EF4-FFF2-40B4-BE49-F238E27FC236}">
                  <a16:creationId xmlns:a16="http://schemas.microsoft.com/office/drawing/2014/main" id="{F41B356F-E2DA-4A99-82ED-84744C5ABB17}"/>
                </a:ext>
              </a:extLst>
            </p:cNvPr>
            <p:cNvSpPr/>
            <p:nvPr/>
          </p:nvSpPr>
          <p:spPr>
            <a:xfrm>
              <a:off x="10736404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2" name="타원 241">
              <a:extLst>
                <a:ext uri="{FF2B5EF4-FFF2-40B4-BE49-F238E27FC236}">
                  <a16:creationId xmlns:a16="http://schemas.microsoft.com/office/drawing/2014/main" id="{2224F4C3-85AF-4B5C-93B3-DF0B4148528B}"/>
                </a:ext>
              </a:extLst>
            </p:cNvPr>
            <p:cNvSpPr/>
            <p:nvPr/>
          </p:nvSpPr>
          <p:spPr>
            <a:xfrm>
              <a:off x="10955565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3" name="타원 242">
              <a:extLst>
                <a:ext uri="{FF2B5EF4-FFF2-40B4-BE49-F238E27FC236}">
                  <a16:creationId xmlns:a16="http://schemas.microsoft.com/office/drawing/2014/main" id="{87F284F3-E1DC-486B-98F3-49C4CD026468}"/>
                </a:ext>
              </a:extLst>
            </p:cNvPr>
            <p:cNvSpPr/>
            <p:nvPr/>
          </p:nvSpPr>
          <p:spPr>
            <a:xfrm>
              <a:off x="11174726" y="2166064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4" name="타원 243">
              <a:extLst>
                <a:ext uri="{FF2B5EF4-FFF2-40B4-BE49-F238E27FC236}">
                  <a16:creationId xmlns:a16="http://schemas.microsoft.com/office/drawing/2014/main" id="{1E3269E3-174E-47F2-AB05-3ED65C1BC361}"/>
                </a:ext>
              </a:extLst>
            </p:cNvPr>
            <p:cNvSpPr/>
            <p:nvPr/>
          </p:nvSpPr>
          <p:spPr>
            <a:xfrm>
              <a:off x="9202278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5" name="타원 244">
              <a:extLst>
                <a:ext uri="{FF2B5EF4-FFF2-40B4-BE49-F238E27FC236}">
                  <a16:creationId xmlns:a16="http://schemas.microsoft.com/office/drawing/2014/main" id="{0D3FADFE-CF82-4573-AE96-422B4DD40558}"/>
                </a:ext>
              </a:extLst>
            </p:cNvPr>
            <p:cNvSpPr/>
            <p:nvPr/>
          </p:nvSpPr>
          <p:spPr>
            <a:xfrm>
              <a:off x="9421439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6" name="타원 245">
              <a:extLst>
                <a:ext uri="{FF2B5EF4-FFF2-40B4-BE49-F238E27FC236}">
                  <a16:creationId xmlns:a16="http://schemas.microsoft.com/office/drawing/2014/main" id="{E92D43A6-511E-4210-ADB3-AA74EAE713E3}"/>
                </a:ext>
              </a:extLst>
            </p:cNvPr>
            <p:cNvSpPr/>
            <p:nvPr/>
          </p:nvSpPr>
          <p:spPr>
            <a:xfrm>
              <a:off x="9640600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7" name="타원 246">
              <a:extLst>
                <a:ext uri="{FF2B5EF4-FFF2-40B4-BE49-F238E27FC236}">
                  <a16:creationId xmlns:a16="http://schemas.microsoft.com/office/drawing/2014/main" id="{21DDF05E-46F2-49BC-917A-7680ECFDC03D}"/>
                </a:ext>
              </a:extLst>
            </p:cNvPr>
            <p:cNvSpPr/>
            <p:nvPr/>
          </p:nvSpPr>
          <p:spPr>
            <a:xfrm>
              <a:off x="9859761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8" name="타원 247">
              <a:extLst>
                <a:ext uri="{FF2B5EF4-FFF2-40B4-BE49-F238E27FC236}">
                  <a16:creationId xmlns:a16="http://schemas.microsoft.com/office/drawing/2014/main" id="{4B9E7D35-CEE9-4FCB-8221-91A0B208341E}"/>
                </a:ext>
              </a:extLst>
            </p:cNvPr>
            <p:cNvSpPr/>
            <p:nvPr/>
          </p:nvSpPr>
          <p:spPr>
            <a:xfrm>
              <a:off x="10078921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9" name="타원 248">
              <a:extLst>
                <a:ext uri="{FF2B5EF4-FFF2-40B4-BE49-F238E27FC236}">
                  <a16:creationId xmlns:a16="http://schemas.microsoft.com/office/drawing/2014/main" id="{84A8BC0E-7D7D-4139-B50A-636519012640}"/>
                </a:ext>
              </a:extLst>
            </p:cNvPr>
            <p:cNvSpPr/>
            <p:nvPr/>
          </p:nvSpPr>
          <p:spPr>
            <a:xfrm>
              <a:off x="10298082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0" name="타원 249">
              <a:extLst>
                <a:ext uri="{FF2B5EF4-FFF2-40B4-BE49-F238E27FC236}">
                  <a16:creationId xmlns:a16="http://schemas.microsoft.com/office/drawing/2014/main" id="{EF9A3F66-8E76-4DED-BAC3-FD8A0901E627}"/>
                </a:ext>
              </a:extLst>
            </p:cNvPr>
            <p:cNvSpPr/>
            <p:nvPr/>
          </p:nvSpPr>
          <p:spPr>
            <a:xfrm>
              <a:off x="10517243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1" name="타원 250">
              <a:extLst>
                <a:ext uri="{FF2B5EF4-FFF2-40B4-BE49-F238E27FC236}">
                  <a16:creationId xmlns:a16="http://schemas.microsoft.com/office/drawing/2014/main" id="{9F1AC545-B3B0-4528-B914-41FD26706AEE}"/>
                </a:ext>
              </a:extLst>
            </p:cNvPr>
            <p:cNvSpPr/>
            <p:nvPr/>
          </p:nvSpPr>
          <p:spPr>
            <a:xfrm>
              <a:off x="10736404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2" name="타원 251">
              <a:extLst>
                <a:ext uri="{FF2B5EF4-FFF2-40B4-BE49-F238E27FC236}">
                  <a16:creationId xmlns:a16="http://schemas.microsoft.com/office/drawing/2014/main" id="{0BF06E83-61F6-4310-B0A8-CC3A4720E07C}"/>
                </a:ext>
              </a:extLst>
            </p:cNvPr>
            <p:cNvSpPr/>
            <p:nvPr/>
          </p:nvSpPr>
          <p:spPr>
            <a:xfrm>
              <a:off x="10955565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3" name="타원 252">
              <a:extLst>
                <a:ext uri="{FF2B5EF4-FFF2-40B4-BE49-F238E27FC236}">
                  <a16:creationId xmlns:a16="http://schemas.microsoft.com/office/drawing/2014/main" id="{294E7FC9-B00F-4DD5-A05A-D1B85A69FC94}"/>
                </a:ext>
              </a:extLst>
            </p:cNvPr>
            <p:cNvSpPr/>
            <p:nvPr/>
          </p:nvSpPr>
          <p:spPr>
            <a:xfrm>
              <a:off x="11174726" y="2393063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4" name="타원 253">
              <a:extLst>
                <a:ext uri="{FF2B5EF4-FFF2-40B4-BE49-F238E27FC236}">
                  <a16:creationId xmlns:a16="http://schemas.microsoft.com/office/drawing/2014/main" id="{269F429E-D15E-4B64-BD23-2E9D3414D96D}"/>
                </a:ext>
              </a:extLst>
            </p:cNvPr>
            <p:cNvSpPr/>
            <p:nvPr/>
          </p:nvSpPr>
          <p:spPr>
            <a:xfrm>
              <a:off x="9202278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5" name="타원 254">
              <a:extLst>
                <a:ext uri="{FF2B5EF4-FFF2-40B4-BE49-F238E27FC236}">
                  <a16:creationId xmlns:a16="http://schemas.microsoft.com/office/drawing/2014/main" id="{60C675E6-FE68-45E7-ABFB-A94AEDB13720}"/>
                </a:ext>
              </a:extLst>
            </p:cNvPr>
            <p:cNvSpPr/>
            <p:nvPr/>
          </p:nvSpPr>
          <p:spPr>
            <a:xfrm>
              <a:off x="9421439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6" name="타원 255">
              <a:extLst>
                <a:ext uri="{FF2B5EF4-FFF2-40B4-BE49-F238E27FC236}">
                  <a16:creationId xmlns:a16="http://schemas.microsoft.com/office/drawing/2014/main" id="{DD395AF3-3B01-4909-BBFF-4FDB4628283E}"/>
                </a:ext>
              </a:extLst>
            </p:cNvPr>
            <p:cNvSpPr/>
            <p:nvPr/>
          </p:nvSpPr>
          <p:spPr>
            <a:xfrm>
              <a:off x="9640600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7" name="타원 256">
              <a:extLst>
                <a:ext uri="{FF2B5EF4-FFF2-40B4-BE49-F238E27FC236}">
                  <a16:creationId xmlns:a16="http://schemas.microsoft.com/office/drawing/2014/main" id="{7791A257-B3CB-42A7-B3DD-9D60C3E801A7}"/>
                </a:ext>
              </a:extLst>
            </p:cNvPr>
            <p:cNvSpPr/>
            <p:nvPr/>
          </p:nvSpPr>
          <p:spPr>
            <a:xfrm>
              <a:off x="9859761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8" name="타원 257">
              <a:extLst>
                <a:ext uri="{FF2B5EF4-FFF2-40B4-BE49-F238E27FC236}">
                  <a16:creationId xmlns:a16="http://schemas.microsoft.com/office/drawing/2014/main" id="{6C134E7E-7B47-484E-BFFB-130FC7FDB719}"/>
                </a:ext>
              </a:extLst>
            </p:cNvPr>
            <p:cNvSpPr/>
            <p:nvPr/>
          </p:nvSpPr>
          <p:spPr>
            <a:xfrm>
              <a:off x="10078921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9" name="타원 258">
              <a:extLst>
                <a:ext uri="{FF2B5EF4-FFF2-40B4-BE49-F238E27FC236}">
                  <a16:creationId xmlns:a16="http://schemas.microsoft.com/office/drawing/2014/main" id="{8B0C3640-1E91-41BB-B6C9-27031A094BFB}"/>
                </a:ext>
              </a:extLst>
            </p:cNvPr>
            <p:cNvSpPr/>
            <p:nvPr/>
          </p:nvSpPr>
          <p:spPr>
            <a:xfrm>
              <a:off x="10298082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0" name="타원 259">
              <a:extLst>
                <a:ext uri="{FF2B5EF4-FFF2-40B4-BE49-F238E27FC236}">
                  <a16:creationId xmlns:a16="http://schemas.microsoft.com/office/drawing/2014/main" id="{CC5701D3-4735-45A0-8D9B-171395CC1EEE}"/>
                </a:ext>
              </a:extLst>
            </p:cNvPr>
            <p:cNvSpPr/>
            <p:nvPr/>
          </p:nvSpPr>
          <p:spPr>
            <a:xfrm>
              <a:off x="10517243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1" name="타원 260">
              <a:extLst>
                <a:ext uri="{FF2B5EF4-FFF2-40B4-BE49-F238E27FC236}">
                  <a16:creationId xmlns:a16="http://schemas.microsoft.com/office/drawing/2014/main" id="{F01889B5-0128-40AC-BEF7-9D878C2FBC2E}"/>
                </a:ext>
              </a:extLst>
            </p:cNvPr>
            <p:cNvSpPr/>
            <p:nvPr/>
          </p:nvSpPr>
          <p:spPr>
            <a:xfrm>
              <a:off x="10736404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2" name="타원 261">
              <a:extLst>
                <a:ext uri="{FF2B5EF4-FFF2-40B4-BE49-F238E27FC236}">
                  <a16:creationId xmlns:a16="http://schemas.microsoft.com/office/drawing/2014/main" id="{14706CC5-9777-4CB3-B55D-DD5D916040FD}"/>
                </a:ext>
              </a:extLst>
            </p:cNvPr>
            <p:cNvSpPr/>
            <p:nvPr/>
          </p:nvSpPr>
          <p:spPr>
            <a:xfrm>
              <a:off x="10955565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3" name="타원 262">
              <a:extLst>
                <a:ext uri="{FF2B5EF4-FFF2-40B4-BE49-F238E27FC236}">
                  <a16:creationId xmlns:a16="http://schemas.microsoft.com/office/drawing/2014/main" id="{1B30560D-5C2C-4F19-9F97-5A2075432C8E}"/>
                </a:ext>
              </a:extLst>
            </p:cNvPr>
            <p:cNvSpPr/>
            <p:nvPr/>
          </p:nvSpPr>
          <p:spPr>
            <a:xfrm>
              <a:off x="11174726" y="2620062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4" name="타원 263">
              <a:extLst>
                <a:ext uri="{FF2B5EF4-FFF2-40B4-BE49-F238E27FC236}">
                  <a16:creationId xmlns:a16="http://schemas.microsoft.com/office/drawing/2014/main" id="{9DF0F202-8EA7-464B-BA4F-087CD051FBC2}"/>
                </a:ext>
              </a:extLst>
            </p:cNvPr>
            <p:cNvSpPr/>
            <p:nvPr/>
          </p:nvSpPr>
          <p:spPr>
            <a:xfrm>
              <a:off x="9202278" y="2847061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5" name="타원 264">
              <a:extLst>
                <a:ext uri="{FF2B5EF4-FFF2-40B4-BE49-F238E27FC236}">
                  <a16:creationId xmlns:a16="http://schemas.microsoft.com/office/drawing/2014/main" id="{7E2923B3-D68C-4C3B-BD0C-9C3EE1F76222}"/>
                </a:ext>
              </a:extLst>
            </p:cNvPr>
            <p:cNvSpPr/>
            <p:nvPr/>
          </p:nvSpPr>
          <p:spPr>
            <a:xfrm>
              <a:off x="9421439" y="2847061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6" name="타원 265">
              <a:extLst>
                <a:ext uri="{FF2B5EF4-FFF2-40B4-BE49-F238E27FC236}">
                  <a16:creationId xmlns:a16="http://schemas.microsoft.com/office/drawing/2014/main" id="{621FDF40-65FB-4CA9-83E2-B26ACD356EF3}"/>
                </a:ext>
              </a:extLst>
            </p:cNvPr>
            <p:cNvSpPr/>
            <p:nvPr/>
          </p:nvSpPr>
          <p:spPr>
            <a:xfrm>
              <a:off x="9640600" y="2847061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7" name="타원 266">
              <a:extLst>
                <a:ext uri="{FF2B5EF4-FFF2-40B4-BE49-F238E27FC236}">
                  <a16:creationId xmlns:a16="http://schemas.microsoft.com/office/drawing/2014/main" id="{10DC26EC-E426-4556-8D86-8AC662897D31}"/>
                </a:ext>
              </a:extLst>
            </p:cNvPr>
            <p:cNvSpPr/>
            <p:nvPr/>
          </p:nvSpPr>
          <p:spPr>
            <a:xfrm>
              <a:off x="9859761" y="2847061"/>
              <a:ext cx="166963" cy="1669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8" name="타원 267">
              <a:extLst>
                <a:ext uri="{FF2B5EF4-FFF2-40B4-BE49-F238E27FC236}">
                  <a16:creationId xmlns:a16="http://schemas.microsoft.com/office/drawing/2014/main" id="{6CAC9E9C-6858-456E-B8E9-2F5A9977164C}"/>
                </a:ext>
              </a:extLst>
            </p:cNvPr>
            <p:cNvSpPr/>
            <p:nvPr/>
          </p:nvSpPr>
          <p:spPr>
            <a:xfrm>
              <a:off x="10078921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9" name="타원 268">
              <a:extLst>
                <a:ext uri="{FF2B5EF4-FFF2-40B4-BE49-F238E27FC236}">
                  <a16:creationId xmlns:a16="http://schemas.microsoft.com/office/drawing/2014/main" id="{75F60BB5-5828-46D1-A61C-B461DEE2B9A9}"/>
                </a:ext>
              </a:extLst>
            </p:cNvPr>
            <p:cNvSpPr/>
            <p:nvPr/>
          </p:nvSpPr>
          <p:spPr>
            <a:xfrm>
              <a:off x="10298082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0" name="타원 269">
              <a:extLst>
                <a:ext uri="{FF2B5EF4-FFF2-40B4-BE49-F238E27FC236}">
                  <a16:creationId xmlns:a16="http://schemas.microsoft.com/office/drawing/2014/main" id="{A4D3176C-1595-4F62-9618-91234907468C}"/>
                </a:ext>
              </a:extLst>
            </p:cNvPr>
            <p:cNvSpPr/>
            <p:nvPr/>
          </p:nvSpPr>
          <p:spPr>
            <a:xfrm>
              <a:off x="10517243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1" name="타원 270">
              <a:extLst>
                <a:ext uri="{FF2B5EF4-FFF2-40B4-BE49-F238E27FC236}">
                  <a16:creationId xmlns:a16="http://schemas.microsoft.com/office/drawing/2014/main" id="{811454DC-D11F-47B4-8B69-FBD24E3B3665}"/>
                </a:ext>
              </a:extLst>
            </p:cNvPr>
            <p:cNvSpPr/>
            <p:nvPr/>
          </p:nvSpPr>
          <p:spPr>
            <a:xfrm>
              <a:off x="10736404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2" name="타원 271">
              <a:extLst>
                <a:ext uri="{FF2B5EF4-FFF2-40B4-BE49-F238E27FC236}">
                  <a16:creationId xmlns:a16="http://schemas.microsoft.com/office/drawing/2014/main" id="{33198A6F-00F7-46FA-8BC1-B945D7850656}"/>
                </a:ext>
              </a:extLst>
            </p:cNvPr>
            <p:cNvSpPr/>
            <p:nvPr/>
          </p:nvSpPr>
          <p:spPr>
            <a:xfrm>
              <a:off x="10955565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3" name="타원 272">
              <a:extLst>
                <a:ext uri="{FF2B5EF4-FFF2-40B4-BE49-F238E27FC236}">
                  <a16:creationId xmlns:a16="http://schemas.microsoft.com/office/drawing/2014/main" id="{9FB09259-AFEB-465C-9766-1FFF05D79930}"/>
                </a:ext>
              </a:extLst>
            </p:cNvPr>
            <p:cNvSpPr/>
            <p:nvPr/>
          </p:nvSpPr>
          <p:spPr>
            <a:xfrm>
              <a:off x="11174726" y="2847061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4" name="타원 273">
              <a:extLst>
                <a:ext uri="{FF2B5EF4-FFF2-40B4-BE49-F238E27FC236}">
                  <a16:creationId xmlns:a16="http://schemas.microsoft.com/office/drawing/2014/main" id="{29FA4DE7-E712-45D5-A009-779B447F4811}"/>
                </a:ext>
              </a:extLst>
            </p:cNvPr>
            <p:cNvSpPr/>
            <p:nvPr/>
          </p:nvSpPr>
          <p:spPr>
            <a:xfrm>
              <a:off x="9202278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5" name="타원 274">
              <a:extLst>
                <a:ext uri="{FF2B5EF4-FFF2-40B4-BE49-F238E27FC236}">
                  <a16:creationId xmlns:a16="http://schemas.microsoft.com/office/drawing/2014/main" id="{77E0DA49-525E-4EFE-98A6-AF4FADE3BE78}"/>
                </a:ext>
              </a:extLst>
            </p:cNvPr>
            <p:cNvSpPr/>
            <p:nvPr/>
          </p:nvSpPr>
          <p:spPr>
            <a:xfrm>
              <a:off x="9421439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6" name="타원 275">
              <a:extLst>
                <a:ext uri="{FF2B5EF4-FFF2-40B4-BE49-F238E27FC236}">
                  <a16:creationId xmlns:a16="http://schemas.microsoft.com/office/drawing/2014/main" id="{3A2DF07A-AE5E-4B07-B3CD-FC3BC9A4BD27}"/>
                </a:ext>
              </a:extLst>
            </p:cNvPr>
            <p:cNvSpPr/>
            <p:nvPr/>
          </p:nvSpPr>
          <p:spPr>
            <a:xfrm>
              <a:off x="9640600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7" name="타원 276">
              <a:extLst>
                <a:ext uri="{FF2B5EF4-FFF2-40B4-BE49-F238E27FC236}">
                  <a16:creationId xmlns:a16="http://schemas.microsoft.com/office/drawing/2014/main" id="{15B00D8E-C48D-4932-B7DB-013B5CFFC72D}"/>
                </a:ext>
              </a:extLst>
            </p:cNvPr>
            <p:cNvSpPr/>
            <p:nvPr/>
          </p:nvSpPr>
          <p:spPr>
            <a:xfrm>
              <a:off x="9859761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8" name="타원 277">
              <a:extLst>
                <a:ext uri="{FF2B5EF4-FFF2-40B4-BE49-F238E27FC236}">
                  <a16:creationId xmlns:a16="http://schemas.microsoft.com/office/drawing/2014/main" id="{7BB4D132-566A-4E61-A3EB-C5EAD9799F2E}"/>
                </a:ext>
              </a:extLst>
            </p:cNvPr>
            <p:cNvSpPr/>
            <p:nvPr/>
          </p:nvSpPr>
          <p:spPr>
            <a:xfrm>
              <a:off x="10078921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9" name="타원 278">
              <a:extLst>
                <a:ext uri="{FF2B5EF4-FFF2-40B4-BE49-F238E27FC236}">
                  <a16:creationId xmlns:a16="http://schemas.microsoft.com/office/drawing/2014/main" id="{BDBF4B82-9236-4985-A488-AC629A7FAEEE}"/>
                </a:ext>
              </a:extLst>
            </p:cNvPr>
            <p:cNvSpPr/>
            <p:nvPr/>
          </p:nvSpPr>
          <p:spPr>
            <a:xfrm>
              <a:off x="10298082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0" name="타원 279">
              <a:extLst>
                <a:ext uri="{FF2B5EF4-FFF2-40B4-BE49-F238E27FC236}">
                  <a16:creationId xmlns:a16="http://schemas.microsoft.com/office/drawing/2014/main" id="{68F07071-F42C-401A-8E36-9D140593A571}"/>
                </a:ext>
              </a:extLst>
            </p:cNvPr>
            <p:cNvSpPr/>
            <p:nvPr/>
          </p:nvSpPr>
          <p:spPr>
            <a:xfrm>
              <a:off x="10517243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1" name="타원 280">
              <a:extLst>
                <a:ext uri="{FF2B5EF4-FFF2-40B4-BE49-F238E27FC236}">
                  <a16:creationId xmlns:a16="http://schemas.microsoft.com/office/drawing/2014/main" id="{206D4188-47A1-42FC-AF7C-0E3C571E134D}"/>
                </a:ext>
              </a:extLst>
            </p:cNvPr>
            <p:cNvSpPr/>
            <p:nvPr/>
          </p:nvSpPr>
          <p:spPr>
            <a:xfrm>
              <a:off x="10736404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2" name="타원 281">
              <a:extLst>
                <a:ext uri="{FF2B5EF4-FFF2-40B4-BE49-F238E27FC236}">
                  <a16:creationId xmlns:a16="http://schemas.microsoft.com/office/drawing/2014/main" id="{44F5A91F-60A5-451F-9A1B-93E1B22C071F}"/>
                </a:ext>
              </a:extLst>
            </p:cNvPr>
            <p:cNvSpPr/>
            <p:nvPr/>
          </p:nvSpPr>
          <p:spPr>
            <a:xfrm>
              <a:off x="10955565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3" name="타원 282">
              <a:extLst>
                <a:ext uri="{FF2B5EF4-FFF2-40B4-BE49-F238E27FC236}">
                  <a16:creationId xmlns:a16="http://schemas.microsoft.com/office/drawing/2014/main" id="{ABD95D52-EA2D-42C0-B403-38A38860F740}"/>
                </a:ext>
              </a:extLst>
            </p:cNvPr>
            <p:cNvSpPr/>
            <p:nvPr/>
          </p:nvSpPr>
          <p:spPr>
            <a:xfrm>
              <a:off x="11174726" y="3074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4" name="타원 283">
              <a:extLst>
                <a:ext uri="{FF2B5EF4-FFF2-40B4-BE49-F238E27FC236}">
                  <a16:creationId xmlns:a16="http://schemas.microsoft.com/office/drawing/2014/main" id="{554E930E-F884-4B34-B5E3-5F8D04918FC2}"/>
                </a:ext>
              </a:extLst>
            </p:cNvPr>
            <p:cNvSpPr/>
            <p:nvPr/>
          </p:nvSpPr>
          <p:spPr>
            <a:xfrm>
              <a:off x="9202278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5" name="타원 284">
              <a:extLst>
                <a:ext uri="{FF2B5EF4-FFF2-40B4-BE49-F238E27FC236}">
                  <a16:creationId xmlns:a16="http://schemas.microsoft.com/office/drawing/2014/main" id="{BF93D21C-DF34-4BE6-8DA2-40B8F007BDC3}"/>
                </a:ext>
              </a:extLst>
            </p:cNvPr>
            <p:cNvSpPr/>
            <p:nvPr/>
          </p:nvSpPr>
          <p:spPr>
            <a:xfrm>
              <a:off x="9421439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6" name="타원 285">
              <a:extLst>
                <a:ext uri="{FF2B5EF4-FFF2-40B4-BE49-F238E27FC236}">
                  <a16:creationId xmlns:a16="http://schemas.microsoft.com/office/drawing/2014/main" id="{C2387D8B-09D2-4289-9173-108D790C3918}"/>
                </a:ext>
              </a:extLst>
            </p:cNvPr>
            <p:cNvSpPr/>
            <p:nvPr/>
          </p:nvSpPr>
          <p:spPr>
            <a:xfrm>
              <a:off x="9640600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7" name="타원 286">
              <a:extLst>
                <a:ext uri="{FF2B5EF4-FFF2-40B4-BE49-F238E27FC236}">
                  <a16:creationId xmlns:a16="http://schemas.microsoft.com/office/drawing/2014/main" id="{4DD52C1B-802C-4FCD-8196-EDB358102B75}"/>
                </a:ext>
              </a:extLst>
            </p:cNvPr>
            <p:cNvSpPr/>
            <p:nvPr/>
          </p:nvSpPr>
          <p:spPr>
            <a:xfrm>
              <a:off x="9859761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8" name="타원 287">
              <a:extLst>
                <a:ext uri="{FF2B5EF4-FFF2-40B4-BE49-F238E27FC236}">
                  <a16:creationId xmlns:a16="http://schemas.microsoft.com/office/drawing/2014/main" id="{E4642A89-EA84-4AAD-8F0F-09C9C3A87232}"/>
                </a:ext>
              </a:extLst>
            </p:cNvPr>
            <p:cNvSpPr/>
            <p:nvPr/>
          </p:nvSpPr>
          <p:spPr>
            <a:xfrm>
              <a:off x="10078921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9" name="타원 288">
              <a:extLst>
                <a:ext uri="{FF2B5EF4-FFF2-40B4-BE49-F238E27FC236}">
                  <a16:creationId xmlns:a16="http://schemas.microsoft.com/office/drawing/2014/main" id="{08919CA4-B499-42F3-B012-E19BF519A389}"/>
                </a:ext>
              </a:extLst>
            </p:cNvPr>
            <p:cNvSpPr/>
            <p:nvPr/>
          </p:nvSpPr>
          <p:spPr>
            <a:xfrm>
              <a:off x="10298082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0" name="타원 289">
              <a:extLst>
                <a:ext uri="{FF2B5EF4-FFF2-40B4-BE49-F238E27FC236}">
                  <a16:creationId xmlns:a16="http://schemas.microsoft.com/office/drawing/2014/main" id="{A1B625D6-6016-40D3-A636-9A1D395EAEB7}"/>
                </a:ext>
              </a:extLst>
            </p:cNvPr>
            <p:cNvSpPr/>
            <p:nvPr/>
          </p:nvSpPr>
          <p:spPr>
            <a:xfrm>
              <a:off x="10517243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1" name="타원 290">
              <a:extLst>
                <a:ext uri="{FF2B5EF4-FFF2-40B4-BE49-F238E27FC236}">
                  <a16:creationId xmlns:a16="http://schemas.microsoft.com/office/drawing/2014/main" id="{B8C4D2AD-CF47-46BC-B7A6-DF26A97CDD8E}"/>
                </a:ext>
              </a:extLst>
            </p:cNvPr>
            <p:cNvSpPr/>
            <p:nvPr/>
          </p:nvSpPr>
          <p:spPr>
            <a:xfrm>
              <a:off x="10736404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2" name="타원 291">
              <a:extLst>
                <a:ext uri="{FF2B5EF4-FFF2-40B4-BE49-F238E27FC236}">
                  <a16:creationId xmlns:a16="http://schemas.microsoft.com/office/drawing/2014/main" id="{8AF5DA00-28C5-496B-8153-07E41ABF3C31}"/>
                </a:ext>
              </a:extLst>
            </p:cNvPr>
            <p:cNvSpPr/>
            <p:nvPr/>
          </p:nvSpPr>
          <p:spPr>
            <a:xfrm>
              <a:off x="10955565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3" name="타원 292">
              <a:extLst>
                <a:ext uri="{FF2B5EF4-FFF2-40B4-BE49-F238E27FC236}">
                  <a16:creationId xmlns:a16="http://schemas.microsoft.com/office/drawing/2014/main" id="{E550B74A-F119-45BA-9146-58D3C3717C76}"/>
                </a:ext>
              </a:extLst>
            </p:cNvPr>
            <p:cNvSpPr/>
            <p:nvPr/>
          </p:nvSpPr>
          <p:spPr>
            <a:xfrm>
              <a:off x="11174726" y="3301060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4" name="타원 293">
              <a:extLst>
                <a:ext uri="{FF2B5EF4-FFF2-40B4-BE49-F238E27FC236}">
                  <a16:creationId xmlns:a16="http://schemas.microsoft.com/office/drawing/2014/main" id="{8FBFA578-E985-496F-ADBD-B66212063648}"/>
                </a:ext>
              </a:extLst>
            </p:cNvPr>
            <p:cNvSpPr/>
            <p:nvPr/>
          </p:nvSpPr>
          <p:spPr>
            <a:xfrm>
              <a:off x="9202278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5" name="타원 294">
              <a:extLst>
                <a:ext uri="{FF2B5EF4-FFF2-40B4-BE49-F238E27FC236}">
                  <a16:creationId xmlns:a16="http://schemas.microsoft.com/office/drawing/2014/main" id="{32F6E2D0-ADC8-4EEA-A7CC-A7B6546BF388}"/>
                </a:ext>
              </a:extLst>
            </p:cNvPr>
            <p:cNvSpPr/>
            <p:nvPr/>
          </p:nvSpPr>
          <p:spPr>
            <a:xfrm>
              <a:off x="9421439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6" name="타원 295">
              <a:extLst>
                <a:ext uri="{FF2B5EF4-FFF2-40B4-BE49-F238E27FC236}">
                  <a16:creationId xmlns:a16="http://schemas.microsoft.com/office/drawing/2014/main" id="{FCFB33FA-1AF2-44C2-BA57-2560709678C5}"/>
                </a:ext>
              </a:extLst>
            </p:cNvPr>
            <p:cNvSpPr/>
            <p:nvPr/>
          </p:nvSpPr>
          <p:spPr>
            <a:xfrm>
              <a:off x="9640600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7" name="타원 296">
              <a:extLst>
                <a:ext uri="{FF2B5EF4-FFF2-40B4-BE49-F238E27FC236}">
                  <a16:creationId xmlns:a16="http://schemas.microsoft.com/office/drawing/2014/main" id="{02DE8F76-511C-494E-B493-062CDC5E34E5}"/>
                </a:ext>
              </a:extLst>
            </p:cNvPr>
            <p:cNvSpPr/>
            <p:nvPr/>
          </p:nvSpPr>
          <p:spPr>
            <a:xfrm>
              <a:off x="9859761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8" name="타원 297">
              <a:extLst>
                <a:ext uri="{FF2B5EF4-FFF2-40B4-BE49-F238E27FC236}">
                  <a16:creationId xmlns:a16="http://schemas.microsoft.com/office/drawing/2014/main" id="{10D2D8B9-6B19-471A-AA0B-EE8F41A1F10F}"/>
                </a:ext>
              </a:extLst>
            </p:cNvPr>
            <p:cNvSpPr/>
            <p:nvPr/>
          </p:nvSpPr>
          <p:spPr>
            <a:xfrm>
              <a:off x="10078921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9" name="타원 298">
              <a:extLst>
                <a:ext uri="{FF2B5EF4-FFF2-40B4-BE49-F238E27FC236}">
                  <a16:creationId xmlns:a16="http://schemas.microsoft.com/office/drawing/2014/main" id="{E2A7A42E-6990-41F1-A1AC-1A3D07424E6C}"/>
                </a:ext>
              </a:extLst>
            </p:cNvPr>
            <p:cNvSpPr/>
            <p:nvPr/>
          </p:nvSpPr>
          <p:spPr>
            <a:xfrm>
              <a:off x="10298082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0" name="타원 299">
              <a:extLst>
                <a:ext uri="{FF2B5EF4-FFF2-40B4-BE49-F238E27FC236}">
                  <a16:creationId xmlns:a16="http://schemas.microsoft.com/office/drawing/2014/main" id="{A35E3D72-7E94-41E4-AE77-4D6D70629AA4}"/>
                </a:ext>
              </a:extLst>
            </p:cNvPr>
            <p:cNvSpPr/>
            <p:nvPr/>
          </p:nvSpPr>
          <p:spPr>
            <a:xfrm>
              <a:off x="10517243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1" name="타원 300">
              <a:extLst>
                <a:ext uri="{FF2B5EF4-FFF2-40B4-BE49-F238E27FC236}">
                  <a16:creationId xmlns:a16="http://schemas.microsoft.com/office/drawing/2014/main" id="{08E7F6B3-0369-40B8-9080-CF4C0BD22E5C}"/>
                </a:ext>
              </a:extLst>
            </p:cNvPr>
            <p:cNvSpPr/>
            <p:nvPr/>
          </p:nvSpPr>
          <p:spPr>
            <a:xfrm>
              <a:off x="10736404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2" name="타원 301">
              <a:extLst>
                <a:ext uri="{FF2B5EF4-FFF2-40B4-BE49-F238E27FC236}">
                  <a16:creationId xmlns:a16="http://schemas.microsoft.com/office/drawing/2014/main" id="{FF2D841D-583A-45BB-AE92-8AD69834FC04}"/>
                </a:ext>
              </a:extLst>
            </p:cNvPr>
            <p:cNvSpPr/>
            <p:nvPr/>
          </p:nvSpPr>
          <p:spPr>
            <a:xfrm>
              <a:off x="10955565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3" name="타원 302">
              <a:extLst>
                <a:ext uri="{FF2B5EF4-FFF2-40B4-BE49-F238E27FC236}">
                  <a16:creationId xmlns:a16="http://schemas.microsoft.com/office/drawing/2014/main" id="{DA86C8F4-E6D7-4552-B3A1-F786634A01DF}"/>
                </a:ext>
              </a:extLst>
            </p:cNvPr>
            <p:cNvSpPr/>
            <p:nvPr/>
          </p:nvSpPr>
          <p:spPr>
            <a:xfrm>
              <a:off x="11174726" y="3528059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4" name="타원 303">
              <a:extLst>
                <a:ext uri="{FF2B5EF4-FFF2-40B4-BE49-F238E27FC236}">
                  <a16:creationId xmlns:a16="http://schemas.microsoft.com/office/drawing/2014/main" id="{8D012B95-F629-47FD-B1EE-436A76D7B948}"/>
                </a:ext>
              </a:extLst>
            </p:cNvPr>
            <p:cNvSpPr/>
            <p:nvPr/>
          </p:nvSpPr>
          <p:spPr>
            <a:xfrm>
              <a:off x="9202278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5" name="타원 304">
              <a:extLst>
                <a:ext uri="{FF2B5EF4-FFF2-40B4-BE49-F238E27FC236}">
                  <a16:creationId xmlns:a16="http://schemas.microsoft.com/office/drawing/2014/main" id="{C5B8ED47-36A1-40BB-B07B-43985388CE5A}"/>
                </a:ext>
              </a:extLst>
            </p:cNvPr>
            <p:cNvSpPr/>
            <p:nvPr/>
          </p:nvSpPr>
          <p:spPr>
            <a:xfrm>
              <a:off x="9421439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6" name="타원 305">
              <a:extLst>
                <a:ext uri="{FF2B5EF4-FFF2-40B4-BE49-F238E27FC236}">
                  <a16:creationId xmlns:a16="http://schemas.microsoft.com/office/drawing/2014/main" id="{5ECC0814-EA96-4047-8DD0-6C41885A6753}"/>
                </a:ext>
              </a:extLst>
            </p:cNvPr>
            <p:cNvSpPr/>
            <p:nvPr/>
          </p:nvSpPr>
          <p:spPr>
            <a:xfrm>
              <a:off x="9640600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7" name="타원 306">
              <a:extLst>
                <a:ext uri="{FF2B5EF4-FFF2-40B4-BE49-F238E27FC236}">
                  <a16:creationId xmlns:a16="http://schemas.microsoft.com/office/drawing/2014/main" id="{94988081-36D3-4B94-9288-84A5E9158254}"/>
                </a:ext>
              </a:extLst>
            </p:cNvPr>
            <p:cNvSpPr/>
            <p:nvPr/>
          </p:nvSpPr>
          <p:spPr>
            <a:xfrm>
              <a:off x="9859761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8" name="타원 307">
              <a:extLst>
                <a:ext uri="{FF2B5EF4-FFF2-40B4-BE49-F238E27FC236}">
                  <a16:creationId xmlns:a16="http://schemas.microsoft.com/office/drawing/2014/main" id="{3A8369D3-DC6A-4643-BD66-728E90F27240}"/>
                </a:ext>
              </a:extLst>
            </p:cNvPr>
            <p:cNvSpPr/>
            <p:nvPr/>
          </p:nvSpPr>
          <p:spPr>
            <a:xfrm>
              <a:off x="10078921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9" name="타원 308">
              <a:extLst>
                <a:ext uri="{FF2B5EF4-FFF2-40B4-BE49-F238E27FC236}">
                  <a16:creationId xmlns:a16="http://schemas.microsoft.com/office/drawing/2014/main" id="{202445E4-8E96-4B5B-9964-CB434D18913F}"/>
                </a:ext>
              </a:extLst>
            </p:cNvPr>
            <p:cNvSpPr/>
            <p:nvPr/>
          </p:nvSpPr>
          <p:spPr>
            <a:xfrm>
              <a:off x="10298082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0" name="타원 309">
              <a:extLst>
                <a:ext uri="{FF2B5EF4-FFF2-40B4-BE49-F238E27FC236}">
                  <a16:creationId xmlns:a16="http://schemas.microsoft.com/office/drawing/2014/main" id="{F431FE0C-6A00-4E64-AB82-A661466BE045}"/>
                </a:ext>
              </a:extLst>
            </p:cNvPr>
            <p:cNvSpPr/>
            <p:nvPr/>
          </p:nvSpPr>
          <p:spPr>
            <a:xfrm>
              <a:off x="10517243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1" name="타원 310">
              <a:extLst>
                <a:ext uri="{FF2B5EF4-FFF2-40B4-BE49-F238E27FC236}">
                  <a16:creationId xmlns:a16="http://schemas.microsoft.com/office/drawing/2014/main" id="{EA7F3E86-4201-477F-8C6C-B4053F1A010B}"/>
                </a:ext>
              </a:extLst>
            </p:cNvPr>
            <p:cNvSpPr/>
            <p:nvPr/>
          </p:nvSpPr>
          <p:spPr>
            <a:xfrm>
              <a:off x="10736404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2" name="타원 311">
              <a:extLst>
                <a:ext uri="{FF2B5EF4-FFF2-40B4-BE49-F238E27FC236}">
                  <a16:creationId xmlns:a16="http://schemas.microsoft.com/office/drawing/2014/main" id="{DF1A189A-F04E-4A96-8AD1-510116F6A091}"/>
                </a:ext>
              </a:extLst>
            </p:cNvPr>
            <p:cNvSpPr/>
            <p:nvPr/>
          </p:nvSpPr>
          <p:spPr>
            <a:xfrm>
              <a:off x="10955565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3" name="타원 312">
              <a:extLst>
                <a:ext uri="{FF2B5EF4-FFF2-40B4-BE49-F238E27FC236}">
                  <a16:creationId xmlns:a16="http://schemas.microsoft.com/office/drawing/2014/main" id="{68F68876-A129-48FE-8B1D-1B4A91483018}"/>
                </a:ext>
              </a:extLst>
            </p:cNvPr>
            <p:cNvSpPr/>
            <p:nvPr/>
          </p:nvSpPr>
          <p:spPr>
            <a:xfrm>
              <a:off x="11174726" y="3755058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4" name="타원 313">
              <a:extLst>
                <a:ext uri="{FF2B5EF4-FFF2-40B4-BE49-F238E27FC236}">
                  <a16:creationId xmlns:a16="http://schemas.microsoft.com/office/drawing/2014/main" id="{1CBE5606-EA7C-430C-8DBF-0ACBF7BE47F8}"/>
                </a:ext>
              </a:extLst>
            </p:cNvPr>
            <p:cNvSpPr/>
            <p:nvPr/>
          </p:nvSpPr>
          <p:spPr>
            <a:xfrm>
              <a:off x="9202278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5" name="타원 314">
              <a:extLst>
                <a:ext uri="{FF2B5EF4-FFF2-40B4-BE49-F238E27FC236}">
                  <a16:creationId xmlns:a16="http://schemas.microsoft.com/office/drawing/2014/main" id="{2B95E39B-B9FF-4467-A4CB-73E9D3984596}"/>
                </a:ext>
              </a:extLst>
            </p:cNvPr>
            <p:cNvSpPr/>
            <p:nvPr/>
          </p:nvSpPr>
          <p:spPr>
            <a:xfrm>
              <a:off x="9421439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" name="타원 315">
              <a:extLst>
                <a:ext uri="{FF2B5EF4-FFF2-40B4-BE49-F238E27FC236}">
                  <a16:creationId xmlns:a16="http://schemas.microsoft.com/office/drawing/2014/main" id="{27AD6ACA-8FAF-48A7-8E09-5C9F864867A6}"/>
                </a:ext>
              </a:extLst>
            </p:cNvPr>
            <p:cNvSpPr/>
            <p:nvPr/>
          </p:nvSpPr>
          <p:spPr>
            <a:xfrm>
              <a:off x="9640600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7" name="타원 316">
              <a:extLst>
                <a:ext uri="{FF2B5EF4-FFF2-40B4-BE49-F238E27FC236}">
                  <a16:creationId xmlns:a16="http://schemas.microsoft.com/office/drawing/2014/main" id="{FF66E06C-04B6-4438-9C06-9C0B596E049E}"/>
                </a:ext>
              </a:extLst>
            </p:cNvPr>
            <p:cNvSpPr/>
            <p:nvPr/>
          </p:nvSpPr>
          <p:spPr>
            <a:xfrm>
              <a:off x="9859761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8" name="타원 317">
              <a:extLst>
                <a:ext uri="{FF2B5EF4-FFF2-40B4-BE49-F238E27FC236}">
                  <a16:creationId xmlns:a16="http://schemas.microsoft.com/office/drawing/2014/main" id="{AC3C86AE-564C-4B99-AA2A-3853E28B865C}"/>
                </a:ext>
              </a:extLst>
            </p:cNvPr>
            <p:cNvSpPr/>
            <p:nvPr/>
          </p:nvSpPr>
          <p:spPr>
            <a:xfrm>
              <a:off x="10078921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9" name="타원 318">
              <a:extLst>
                <a:ext uri="{FF2B5EF4-FFF2-40B4-BE49-F238E27FC236}">
                  <a16:creationId xmlns:a16="http://schemas.microsoft.com/office/drawing/2014/main" id="{CC968D6F-2E77-4CEB-B821-25DDA09C0B10}"/>
                </a:ext>
              </a:extLst>
            </p:cNvPr>
            <p:cNvSpPr/>
            <p:nvPr/>
          </p:nvSpPr>
          <p:spPr>
            <a:xfrm>
              <a:off x="10298082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0" name="타원 319">
              <a:extLst>
                <a:ext uri="{FF2B5EF4-FFF2-40B4-BE49-F238E27FC236}">
                  <a16:creationId xmlns:a16="http://schemas.microsoft.com/office/drawing/2014/main" id="{78F2CB99-C92E-45CF-B4C2-D17B1737AFEC}"/>
                </a:ext>
              </a:extLst>
            </p:cNvPr>
            <p:cNvSpPr/>
            <p:nvPr/>
          </p:nvSpPr>
          <p:spPr>
            <a:xfrm>
              <a:off x="10517243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1" name="타원 320">
              <a:extLst>
                <a:ext uri="{FF2B5EF4-FFF2-40B4-BE49-F238E27FC236}">
                  <a16:creationId xmlns:a16="http://schemas.microsoft.com/office/drawing/2014/main" id="{5DE46154-22D7-423D-8193-62EC7150A9E1}"/>
                </a:ext>
              </a:extLst>
            </p:cNvPr>
            <p:cNvSpPr/>
            <p:nvPr/>
          </p:nvSpPr>
          <p:spPr>
            <a:xfrm>
              <a:off x="10736404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2" name="타원 321">
              <a:extLst>
                <a:ext uri="{FF2B5EF4-FFF2-40B4-BE49-F238E27FC236}">
                  <a16:creationId xmlns:a16="http://schemas.microsoft.com/office/drawing/2014/main" id="{5427929E-12DC-4339-A91C-4E91834D2F4D}"/>
                </a:ext>
              </a:extLst>
            </p:cNvPr>
            <p:cNvSpPr/>
            <p:nvPr/>
          </p:nvSpPr>
          <p:spPr>
            <a:xfrm>
              <a:off x="10955565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3" name="타원 322">
              <a:extLst>
                <a:ext uri="{FF2B5EF4-FFF2-40B4-BE49-F238E27FC236}">
                  <a16:creationId xmlns:a16="http://schemas.microsoft.com/office/drawing/2014/main" id="{888D570D-D012-4136-906B-209B544ACB28}"/>
                </a:ext>
              </a:extLst>
            </p:cNvPr>
            <p:cNvSpPr/>
            <p:nvPr/>
          </p:nvSpPr>
          <p:spPr>
            <a:xfrm>
              <a:off x="11174726" y="3982057"/>
              <a:ext cx="166963" cy="1669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24" name="그룹 323">
              <a:extLst>
                <a:ext uri="{FF2B5EF4-FFF2-40B4-BE49-F238E27FC236}">
                  <a16:creationId xmlns:a16="http://schemas.microsoft.com/office/drawing/2014/main" id="{6C8B6656-1A9C-4CFF-98E4-CEFB6B7169E8}"/>
                </a:ext>
              </a:extLst>
            </p:cNvPr>
            <p:cNvGrpSpPr/>
            <p:nvPr/>
          </p:nvGrpSpPr>
          <p:grpSpPr>
            <a:xfrm>
              <a:off x="9171490" y="4883255"/>
              <a:ext cx="2204450" cy="984885"/>
              <a:chOff x="8973738" y="5111782"/>
              <a:chExt cx="2204450" cy="984885"/>
            </a:xfrm>
          </p:grpSpPr>
          <p:sp>
            <p:nvSpPr>
              <p:cNvPr id="325" name="TextBox 324">
                <a:extLst>
                  <a:ext uri="{FF2B5EF4-FFF2-40B4-BE49-F238E27FC236}">
                    <a16:creationId xmlns:a16="http://schemas.microsoft.com/office/drawing/2014/main" id="{33E44DF9-C0EA-4274-97C9-5B5D9E18ADFC}"/>
                  </a:ext>
                </a:extLst>
              </p:cNvPr>
              <p:cNvSpPr txBox="1"/>
              <p:nvPr/>
            </p:nvSpPr>
            <p:spPr>
              <a:xfrm>
                <a:off x="8973738" y="5696557"/>
                <a:ext cx="220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/>
                  <a:t>내용을 입력하세요</a:t>
                </a:r>
              </a:p>
            </p:txBody>
          </p: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22CA29D2-7D0E-4D94-B17D-BF8568117401}"/>
                  </a:ext>
                </a:extLst>
              </p:cNvPr>
              <p:cNvSpPr txBox="1"/>
              <p:nvPr/>
            </p:nvSpPr>
            <p:spPr>
              <a:xfrm>
                <a:off x="9577269" y="5111782"/>
                <a:ext cx="99738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/>
                  <a:t>44%</a:t>
                </a:r>
                <a:endParaRPr lang="ko-KR" altLang="en-US" sz="3200" b="1" dirty="0"/>
              </a:p>
            </p:txBody>
          </p:sp>
        </p:grpSp>
        <p:cxnSp>
          <p:nvCxnSpPr>
            <p:cNvPr id="327" name="직선 연결선 326">
              <a:extLst>
                <a:ext uri="{FF2B5EF4-FFF2-40B4-BE49-F238E27FC236}">
                  <a16:creationId xmlns:a16="http://schemas.microsoft.com/office/drawing/2014/main" id="{2B8A4CE8-26B7-4A44-9C25-2F5888544949}"/>
                </a:ext>
              </a:extLst>
            </p:cNvPr>
            <p:cNvCxnSpPr/>
            <p:nvPr/>
          </p:nvCxnSpPr>
          <p:spPr>
            <a:xfrm>
              <a:off x="9857305" y="4593403"/>
              <a:ext cx="734061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329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00E6575-55B2-4A7D-ABD2-8E36275A9B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5BC82E17-B15F-4AC2-AE09-42C6FF614111}"/>
              </a:ext>
            </a:extLst>
          </p:cNvPr>
          <p:cNvGrpSpPr/>
          <p:nvPr/>
        </p:nvGrpSpPr>
        <p:grpSpPr>
          <a:xfrm>
            <a:off x="774700" y="2222500"/>
            <a:ext cx="4533900" cy="3949700"/>
            <a:chOff x="774700" y="2222500"/>
            <a:chExt cx="4533900" cy="39497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7FE54C1-171E-4243-9DDF-0E47B8DE687A}"/>
                </a:ext>
              </a:extLst>
            </p:cNvPr>
            <p:cNvSpPr/>
            <p:nvPr/>
          </p:nvSpPr>
          <p:spPr>
            <a:xfrm>
              <a:off x="774700" y="2222500"/>
              <a:ext cx="4533900" cy="394970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CE5B60-987A-457F-8711-356AD4F00870}"/>
                </a:ext>
              </a:extLst>
            </p:cNvPr>
            <p:cNvSpPr txBox="1"/>
            <p:nvPr/>
          </p:nvSpPr>
          <p:spPr>
            <a:xfrm>
              <a:off x="1104900" y="2540000"/>
              <a:ext cx="17540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Part 1,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767ED1-5400-42C8-8A3A-82EBC00E080B}"/>
                </a:ext>
              </a:extLst>
            </p:cNvPr>
            <p:cNvSpPr txBox="1"/>
            <p:nvPr/>
          </p:nvSpPr>
          <p:spPr>
            <a:xfrm>
              <a:off x="1104900" y="3136612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solidFill>
                    <a:schemeClr val="bg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주제</a:t>
              </a:r>
              <a:r>
                <a:rPr lang="ko-KR" altLang="en-US" sz="3200" spc="-3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spc="-300" dirty="0">
                  <a:solidFill>
                    <a:schemeClr val="bg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설명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97FA381-0D9A-1964-253A-07F10593BCEF}"/>
              </a:ext>
            </a:extLst>
          </p:cNvPr>
          <p:cNvSpPr txBox="1"/>
          <p:nvPr/>
        </p:nvSpPr>
        <p:spPr>
          <a:xfrm>
            <a:off x="1104900" y="4172938"/>
            <a:ext cx="3992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Deep</a:t>
            </a: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en-US" altLang="ko-KR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Learning </a:t>
            </a: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을 이용한 </a:t>
            </a:r>
            <a:endParaRPr lang="en-US" altLang="ko-KR" sz="2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원 </a:t>
            </a:r>
            <a:r>
              <a:rPr lang="ko-KR" altLang="en-US" sz="24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패달</a:t>
            </a: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2400" dirty="0" err="1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드라이빙</a:t>
            </a:r>
            <a:br>
              <a:rPr lang="en-US" altLang="ko-KR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</a:b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급 발진 상황 대처 프로그램</a:t>
            </a:r>
          </a:p>
        </p:txBody>
      </p:sp>
    </p:spTree>
    <p:extLst>
      <p:ext uri="{BB962C8B-B14F-4D97-AF65-F5344CB8AC3E}">
        <p14:creationId xmlns:p14="http://schemas.microsoft.com/office/powerpoint/2010/main" val="229247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4840E-5AE8-427F-A9E4-C46B35A49EBC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4462B-00F9-489B-8699-9BAFFE9A3FD3}"/>
              </a:ext>
            </a:extLst>
          </p:cNvPr>
          <p:cNvSpPr txBox="1"/>
          <p:nvPr/>
        </p:nvSpPr>
        <p:spPr>
          <a:xfrm>
            <a:off x="148855" y="13822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1 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F244E-3240-4479-8876-1E2CAD92BAA6}"/>
              </a:ext>
            </a:extLst>
          </p:cNvPr>
          <p:cNvSpPr txBox="1"/>
          <p:nvPr/>
        </p:nvSpPr>
        <p:spPr>
          <a:xfrm>
            <a:off x="825824" y="134595"/>
            <a:ext cx="371608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 err="1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원페달</a:t>
            </a:r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3800" spc="-300" dirty="0" err="1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드라이빙이란</a:t>
            </a:r>
            <a:r>
              <a:rPr lang="en-US" altLang="ko-KR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?</a:t>
            </a:r>
            <a:endParaRPr lang="ko-KR" altLang="en-US" sz="3800" spc="-300" dirty="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AF65BF-823E-26F3-BE77-4CC692BBA49C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2" name="온라인 미디어 11" descr="[취급설명서] 아이오닉 5 | 아이 페달(i-PEDAL)">
            <a:hlinkClick r:id="" action="ppaction://media"/>
            <a:extLst>
              <a:ext uri="{FF2B5EF4-FFF2-40B4-BE49-F238E27FC236}">
                <a16:creationId xmlns:a16="http://schemas.microsoft.com/office/drawing/2014/main" id="{B82A962A-13D5-ECB8-C2C4-6FC1B56B73B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9548" y="1475674"/>
            <a:ext cx="8589290" cy="4852949"/>
          </a:xfrm>
          <a:prstGeom prst="rect">
            <a:avLst/>
          </a:prstGeom>
        </p:spPr>
      </p:pic>
      <p:pic>
        <p:nvPicPr>
          <p:cNvPr id="13" name="Picture 2" descr="전기차 발이 편해지는 원페달 드라이빙에 대해 알아보자 | EVPOST">
            <a:extLst>
              <a:ext uri="{FF2B5EF4-FFF2-40B4-BE49-F238E27FC236}">
                <a16:creationId xmlns:a16="http://schemas.microsoft.com/office/drawing/2014/main" id="{52F42D55-C6C0-9E03-25CF-6901205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856" y="1429771"/>
            <a:ext cx="3100551" cy="2566965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 descr="야외, 도로, 나무, 예술이(가) 표시된 사진&#10;&#10;자동 생성된 설명">
            <a:extLst>
              <a:ext uri="{FF2B5EF4-FFF2-40B4-BE49-F238E27FC236}">
                <a16:creationId xmlns:a16="http://schemas.microsoft.com/office/drawing/2014/main" id="{8EED3FD9-3DA2-6A55-411A-69DAB64B17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2" r="19560" b="62"/>
          <a:stretch/>
        </p:blipFill>
        <p:spPr>
          <a:xfrm>
            <a:off x="8996856" y="3996737"/>
            <a:ext cx="3100551" cy="233188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07945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4840E-5AE8-427F-A9E4-C46B35A49EBC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4462B-00F9-489B-8699-9BAFFE9A3FD3}"/>
              </a:ext>
            </a:extLst>
          </p:cNvPr>
          <p:cNvSpPr txBox="1"/>
          <p:nvPr/>
        </p:nvSpPr>
        <p:spPr>
          <a:xfrm>
            <a:off x="148855" y="13822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1 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F244E-3240-4479-8876-1E2CAD92BAA6}"/>
              </a:ext>
            </a:extLst>
          </p:cNvPr>
          <p:cNvSpPr txBox="1"/>
          <p:nvPr/>
        </p:nvSpPr>
        <p:spPr>
          <a:xfrm>
            <a:off x="843276" y="100446"/>
            <a:ext cx="429957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문제점 및 주제 선정 이유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AF65BF-823E-26F3-BE77-4CC692BBA49C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8" name="그림 7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9EB75282-1400-EDD2-3EFE-6539B1451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88" y="1013447"/>
            <a:ext cx="7772400" cy="2787125"/>
          </a:xfrm>
          <a:prstGeom prst="rect">
            <a:avLst/>
          </a:prstGeom>
        </p:spPr>
      </p:pic>
      <p:pic>
        <p:nvPicPr>
          <p:cNvPr id="10" name="그림 9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A94D23A6-9E71-5EA4-0211-41B74901F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6871">
            <a:off x="492059" y="2792985"/>
            <a:ext cx="7125297" cy="3132328"/>
          </a:xfrm>
          <a:prstGeom prst="rect">
            <a:avLst/>
          </a:prstGeom>
        </p:spPr>
      </p:pic>
      <p:pic>
        <p:nvPicPr>
          <p:cNvPr id="16" name="그림 15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AAD6215B-7259-E6B1-5C73-256F2053AC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104" y="5651395"/>
            <a:ext cx="6157662" cy="1126572"/>
          </a:xfrm>
          <a:prstGeom prst="rect">
            <a:avLst/>
          </a:prstGeom>
        </p:spPr>
      </p:pic>
      <p:pic>
        <p:nvPicPr>
          <p:cNvPr id="14" name="그림 13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458A377B-CCD9-8D82-101D-E794D64103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3055">
            <a:off x="5595730" y="1947368"/>
            <a:ext cx="6427532" cy="1064953"/>
          </a:xfrm>
          <a:prstGeom prst="rect">
            <a:avLst/>
          </a:prstGeom>
        </p:spPr>
      </p:pic>
      <p:pic>
        <p:nvPicPr>
          <p:cNvPr id="18" name="그림 17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08B0F259-6382-37F1-486E-4A911BF2F9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6291">
            <a:off x="4223215" y="3169739"/>
            <a:ext cx="7772400" cy="1192794"/>
          </a:xfrm>
          <a:prstGeom prst="rect">
            <a:avLst/>
          </a:prstGeom>
        </p:spPr>
      </p:pic>
      <p:pic>
        <p:nvPicPr>
          <p:cNvPr id="12" name="그림 11" descr="텍스트, 폰트, 화이트, 영수증이(가) 표시된 사진&#10;&#10;자동 생성된 설명">
            <a:extLst>
              <a:ext uri="{FF2B5EF4-FFF2-40B4-BE49-F238E27FC236}">
                <a16:creationId xmlns:a16="http://schemas.microsoft.com/office/drawing/2014/main" id="{88B08C2D-AA0D-40E5-60A3-CFD088FF5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17102">
            <a:off x="6927619" y="4767792"/>
            <a:ext cx="4831247" cy="128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3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그룹 42">
            <a:extLst>
              <a:ext uri="{FF2B5EF4-FFF2-40B4-BE49-F238E27FC236}">
                <a16:creationId xmlns:a16="http://schemas.microsoft.com/office/drawing/2014/main" id="{3726AC2D-482D-4433-B090-B9C39888EF3A}"/>
              </a:ext>
            </a:extLst>
          </p:cNvPr>
          <p:cNvGrpSpPr/>
          <p:nvPr/>
        </p:nvGrpSpPr>
        <p:grpSpPr>
          <a:xfrm>
            <a:off x="4691743" y="918662"/>
            <a:ext cx="2808514" cy="2963528"/>
            <a:chOff x="4629150" y="1881188"/>
            <a:chExt cx="2933700" cy="3095624"/>
          </a:xfrm>
        </p:grpSpPr>
        <p:grpSp>
          <p:nvGrpSpPr>
            <p:cNvPr id="23" name="그래픽 2" descr="전구">
              <a:extLst>
                <a:ext uri="{FF2B5EF4-FFF2-40B4-BE49-F238E27FC236}">
                  <a16:creationId xmlns:a16="http://schemas.microsoft.com/office/drawing/2014/main" id="{DC344180-795D-4A6F-8096-DB3B896EE377}"/>
                </a:ext>
              </a:extLst>
            </p:cNvPr>
            <p:cNvGrpSpPr/>
            <p:nvPr/>
          </p:nvGrpSpPr>
          <p:grpSpPr>
            <a:xfrm>
              <a:off x="5276853" y="2490791"/>
              <a:ext cx="1638296" cy="2486021"/>
              <a:chOff x="5276853" y="2581278"/>
              <a:chExt cx="1638296" cy="2486021"/>
            </a:xfrm>
          </p:grpSpPr>
          <p:grpSp>
            <p:nvGrpSpPr>
              <p:cNvPr id="24" name="그래픽 2" descr="전구">
                <a:extLst>
                  <a:ext uri="{FF2B5EF4-FFF2-40B4-BE49-F238E27FC236}">
                    <a16:creationId xmlns:a16="http://schemas.microsoft.com/office/drawing/2014/main" id="{B748CCE0-B1CD-48EB-BE67-51289C574BFF}"/>
                  </a:ext>
                </a:extLst>
              </p:cNvPr>
              <p:cNvGrpSpPr/>
              <p:nvPr/>
            </p:nvGrpSpPr>
            <p:grpSpPr>
              <a:xfrm>
                <a:off x="5772150" y="4619625"/>
                <a:ext cx="647700" cy="447675"/>
                <a:chOff x="5772150" y="4619625"/>
                <a:chExt cx="647700" cy="447675"/>
              </a:xfrm>
              <a:solidFill>
                <a:srgbClr val="505050"/>
              </a:solidFill>
            </p:grpSpPr>
            <p:sp>
              <p:nvSpPr>
                <p:cNvPr id="25" name="그래픽 2" descr="전구">
                  <a:extLst>
                    <a:ext uri="{FF2B5EF4-FFF2-40B4-BE49-F238E27FC236}">
                      <a16:creationId xmlns:a16="http://schemas.microsoft.com/office/drawing/2014/main" id="{38C0FE76-0E1D-4B65-ACA7-F33BD5432E9B}"/>
                    </a:ext>
                  </a:extLst>
                </p:cNvPr>
                <p:cNvSpPr/>
                <p:nvPr/>
              </p:nvSpPr>
              <p:spPr>
                <a:xfrm>
                  <a:off x="5772150" y="4619625"/>
                  <a:ext cx="647700" cy="76200"/>
                </a:xfrm>
                <a:custGeom>
                  <a:avLst/>
                  <a:gdLst>
                    <a:gd name="connsiteX0" fmla="*/ 609600 w 647700"/>
                    <a:gd name="connsiteY0" fmla="*/ 76200 h 76200"/>
                    <a:gd name="connsiteX1" fmla="*/ 38100 w 647700"/>
                    <a:gd name="connsiteY1" fmla="*/ 76200 h 76200"/>
                    <a:gd name="connsiteX2" fmla="*/ 0 w 647700"/>
                    <a:gd name="connsiteY2" fmla="*/ 38100 h 76200"/>
                    <a:gd name="connsiteX3" fmla="*/ 38100 w 647700"/>
                    <a:gd name="connsiteY3" fmla="*/ 0 h 76200"/>
                    <a:gd name="connsiteX4" fmla="*/ 609600 w 647700"/>
                    <a:gd name="connsiteY4" fmla="*/ 0 h 76200"/>
                    <a:gd name="connsiteX5" fmla="*/ 647700 w 647700"/>
                    <a:gd name="connsiteY5" fmla="*/ 38100 h 76200"/>
                    <a:gd name="connsiteX6" fmla="*/ 609600 w 647700"/>
                    <a:gd name="connsiteY6" fmla="*/ 7620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7700" h="76200">
                      <a:moveTo>
                        <a:pt x="609600" y="76200"/>
                      </a:moveTo>
                      <a:lnTo>
                        <a:pt x="38100" y="76200"/>
                      </a:lnTo>
                      <a:cubicBezTo>
                        <a:pt x="17059" y="76200"/>
                        <a:pt x="0" y="59141"/>
                        <a:pt x="0" y="38100"/>
                      </a:cubicBezTo>
                      <a:cubicBezTo>
                        <a:pt x="0" y="17059"/>
                        <a:pt x="17059" y="0"/>
                        <a:pt x="38100" y="0"/>
                      </a:cubicBezTo>
                      <a:lnTo>
                        <a:pt x="609600" y="0"/>
                      </a:lnTo>
                      <a:cubicBezTo>
                        <a:pt x="630641" y="0"/>
                        <a:pt x="647700" y="17059"/>
                        <a:pt x="647700" y="38100"/>
                      </a:cubicBezTo>
                      <a:cubicBezTo>
                        <a:pt x="647700" y="59141"/>
                        <a:pt x="630641" y="76200"/>
                        <a:pt x="609600" y="76200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6" name="그래픽 2" descr="전구">
                  <a:extLst>
                    <a:ext uri="{FF2B5EF4-FFF2-40B4-BE49-F238E27FC236}">
                      <a16:creationId xmlns:a16="http://schemas.microsoft.com/office/drawing/2014/main" id="{1A72DA7B-C398-46C1-9853-8D59F8B5E912}"/>
                    </a:ext>
                  </a:extLst>
                </p:cNvPr>
                <p:cNvSpPr/>
                <p:nvPr/>
              </p:nvSpPr>
              <p:spPr>
                <a:xfrm>
                  <a:off x="5772150" y="4743450"/>
                  <a:ext cx="647700" cy="76200"/>
                </a:xfrm>
                <a:custGeom>
                  <a:avLst/>
                  <a:gdLst>
                    <a:gd name="connsiteX0" fmla="*/ 609600 w 647700"/>
                    <a:gd name="connsiteY0" fmla="*/ 76200 h 76200"/>
                    <a:gd name="connsiteX1" fmla="*/ 38100 w 647700"/>
                    <a:gd name="connsiteY1" fmla="*/ 76200 h 76200"/>
                    <a:gd name="connsiteX2" fmla="*/ 0 w 647700"/>
                    <a:gd name="connsiteY2" fmla="*/ 38100 h 76200"/>
                    <a:gd name="connsiteX3" fmla="*/ 38100 w 647700"/>
                    <a:gd name="connsiteY3" fmla="*/ 0 h 76200"/>
                    <a:gd name="connsiteX4" fmla="*/ 609600 w 647700"/>
                    <a:gd name="connsiteY4" fmla="*/ 0 h 76200"/>
                    <a:gd name="connsiteX5" fmla="*/ 647700 w 647700"/>
                    <a:gd name="connsiteY5" fmla="*/ 38100 h 76200"/>
                    <a:gd name="connsiteX6" fmla="*/ 609600 w 647700"/>
                    <a:gd name="connsiteY6" fmla="*/ 7620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7700" h="76200">
                      <a:moveTo>
                        <a:pt x="609600" y="76200"/>
                      </a:moveTo>
                      <a:lnTo>
                        <a:pt x="38100" y="76200"/>
                      </a:lnTo>
                      <a:cubicBezTo>
                        <a:pt x="17059" y="76200"/>
                        <a:pt x="0" y="59141"/>
                        <a:pt x="0" y="38100"/>
                      </a:cubicBezTo>
                      <a:cubicBezTo>
                        <a:pt x="0" y="17059"/>
                        <a:pt x="17059" y="0"/>
                        <a:pt x="38100" y="0"/>
                      </a:cubicBezTo>
                      <a:lnTo>
                        <a:pt x="609600" y="0"/>
                      </a:lnTo>
                      <a:cubicBezTo>
                        <a:pt x="630641" y="0"/>
                        <a:pt x="647700" y="17059"/>
                        <a:pt x="647700" y="38100"/>
                      </a:cubicBezTo>
                      <a:cubicBezTo>
                        <a:pt x="647700" y="59141"/>
                        <a:pt x="630641" y="76200"/>
                        <a:pt x="609600" y="76200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그래픽 2" descr="전구">
                  <a:extLst>
                    <a:ext uri="{FF2B5EF4-FFF2-40B4-BE49-F238E27FC236}">
                      <a16:creationId xmlns:a16="http://schemas.microsoft.com/office/drawing/2014/main" id="{19A1A690-56C2-4E4A-8676-77CDF0ED633B}"/>
                    </a:ext>
                  </a:extLst>
                </p:cNvPr>
                <p:cNvSpPr/>
                <p:nvPr/>
              </p:nvSpPr>
              <p:spPr>
                <a:xfrm>
                  <a:off x="5772150" y="4867275"/>
                  <a:ext cx="647700" cy="76200"/>
                </a:xfrm>
                <a:custGeom>
                  <a:avLst/>
                  <a:gdLst>
                    <a:gd name="connsiteX0" fmla="*/ 609600 w 647700"/>
                    <a:gd name="connsiteY0" fmla="*/ 76200 h 76200"/>
                    <a:gd name="connsiteX1" fmla="*/ 38100 w 647700"/>
                    <a:gd name="connsiteY1" fmla="*/ 76200 h 76200"/>
                    <a:gd name="connsiteX2" fmla="*/ 0 w 647700"/>
                    <a:gd name="connsiteY2" fmla="*/ 38100 h 76200"/>
                    <a:gd name="connsiteX3" fmla="*/ 38100 w 647700"/>
                    <a:gd name="connsiteY3" fmla="*/ 0 h 76200"/>
                    <a:gd name="connsiteX4" fmla="*/ 609600 w 647700"/>
                    <a:gd name="connsiteY4" fmla="*/ 0 h 76200"/>
                    <a:gd name="connsiteX5" fmla="*/ 647700 w 647700"/>
                    <a:gd name="connsiteY5" fmla="*/ 38100 h 76200"/>
                    <a:gd name="connsiteX6" fmla="*/ 609600 w 647700"/>
                    <a:gd name="connsiteY6" fmla="*/ 7620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7700" h="76200">
                      <a:moveTo>
                        <a:pt x="609600" y="76200"/>
                      </a:moveTo>
                      <a:lnTo>
                        <a:pt x="38100" y="76200"/>
                      </a:lnTo>
                      <a:cubicBezTo>
                        <a:pt x="17059" y="76200"/>
                        <a:pt x="0" y="59141"/>
                        <a:pt x="0" y="38100"/>
                      </a:cubicBezTo>
                      <a:cubicBezTo>
                        <a:pt x="0" y="17059"/>
                        <a:pt x="17059" y="0"/>
                        <a:pt x="38100" y="0"/>
                      </a:cubicBezTo>
                      <a:lnTo>
                        <a:pt x="609600" y="0"/>
                      </a:lnTo>
                      <a:cubicBezTo>
                        <a:pt x="630641" y="0"/>
                        <a:pt x="647700" y="17059"/>
                        <a:pt x="647700" y="38100"/>
                      </a:cubicBezTo>
                      <a:cubicBezTo>
                        <a:pt x="647700" y="59141"/>
                        <a:pt x="630641" y="76200"/>
                        <a:pt x="609600" y="76200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" name="그래픽 2" descr="전구">
                  <a:extLst>
                    <a:ext uri="{FF2B5EF4-FFF2-40B4-BE49-F238E27FC236}">
                      <a16:creationId xmlns:a16="http://schemas.microsoft.com/office/drawing/2014/main" id="{91BE9055-C8CB-40CE-B45E-21438D7A7A7A}"/>
                    </a:ext>
                  </a:extLst>
                </p:cNvPr>
                <p:cNvSpPr/>
                <p:nvPr/>
              </p:nvSpPr>
              <p:spPr>
                <a:xfrm>
                  <a:off x="5962650" y="4991100"/>
                  <a:ext cx="266700" cy="76200"/>
                </a:xfrm>
                <a:custGeom>
                  <a:avLst/>
                  <a:gdLst>
                    <a:gd name="connsiteX0" fmla="*/ 228600 w 266700"/>
                    <a:gd name="connsiteY0" fmla="*/ 76200 h 76200"/>
                    <a:gd name="connsiteX1" fmla="*/ 38100 w 266700"/>
                    <a:gd name="connsiteY1" fmla="*/ 76200 h 76200"/>
                    <a:gd name="connsiteX2" fmla="*/ 0 w 266700"/>
                    <a:gd name="connsiteY2" fmla="*/ 38100 h 76200"/>
                    <a:gd name="connsiteX3" fmla="*/ 38100 w 266700"/>
                    <a:gd name="connsiteY3" fmla="*/ 0 h 76200"/>
                    <a:gd name="connsiteX4" fmla="*/ 228600 w 266700"/>
                    <a:gd name="connsiteY4" fmla="*/ 0 h 76200"/>
                    <a:gd name="connsiteX5" fmla="*/ 266700 w 266700"/>
                    <a:gd name="connsiteY5" fmla="*/ 38100 h 76200"/>
                    <a:gd name="connsiteX6" fmla="*/ 228600 w 266700"/>
                    <a:gd name="connsiteY6" fmla="*/ 7620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6700" h="76200">
                      <a:moveTo>
                        <a:pt x="228600" y="76200"/>
                      </a:moveTo>
                      <a:lnTo>
                        <a:pt x="38100" y="76200"/>
                      </a:lnTo>
                      <a:cubicBezTo>
                        <a:pt x="17059" y="76200"/>
                        <a:pt x="0" y="59141"/>
                        <a:pt x="0" y="38100"/>
                      </a:cubicBezTo>
                      <a:cubicBezTo>
                        <a:pt x="0" y="17059"/>
                        <a:pt x="17059" y="0"/>
                        <a:pt x="38100" y="0"/>
                      </a:cubicBezTo>
                      <a:lnTo>
                        <a:pt x="228600" y="0"/>
                      </a:lnTo>
                      <a:cubicBezTo>
                        <a:pt x="249641" y="0"/>
                        <a:pt x="266700" y="17059"/>
                        <a:pt x="266700" y="38100"/>
                      </a:cubicBezTo>
                      <a:cubicBezTo>
                        <a:pt x="266700" y="59141"/>
                        <a:pt x="249641" y="76200"/>
                        <a:pt x="228600" y="76200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9" name="그래픽 2" descr="전구">
                <a:extLst>
                  <a:ext uri="{FF2B5EF4-FFF2-40B4-BE49-F238E27FC236}">
                    <a16:creationId xmlns:a16="http://schemas.microsoft.com/office/drawing/2014/main" id="{93938090-C6C1-489A-8687-237FD43B3A1B}"/>
                  </a:ext>
                </a:extLst>
              </p:cNvPr>
              <p:cNvSpPr/>
              <p:nvPr/>
            </p:nvSpPr>
            <p:spPr>
              <a:xfrm>
                <a:off x="5276853" y="2581278"/>
                <a:ext cx="1638296" cy="1990721"/>
              </a:xfrm>
              <a:custGeom>
                <a:avLst/>
                <a:gdLst>
                  <a:gd name="connsiteX0" fmla="*/ 1638296 w 1638296"/>
                  <a:gd name="connsiteY0" fmla="*/ 819146 h 1990721"/>
                  <a:gd name="connsiteX1" fmla="*/ 799344 w 1638296"/>
                  <a:gd name="connsiteY1" fmla="*/ 234 h 1990721"/>
                  <a:gd name="connsiteX2" fmla="*/ 111 w 1638296"/>
                  <a:gd name="connsiteY2" fmla="*/ 832872 h 1990721"/>
                  <a:gd name="connsiteX3" fmla="*/ 253419 w 1638296"/>
                  <a:gd name="connsiteY3" fmla="*/ 1411468 h 1990721"/>
                  <a:gd name="connsiteX4" fmla="*/ 533396 w 1638296"/>
                  <a:gd name="connsiteY4" fmla="*/ 1974462 h 1990721"/>
                  <a:gd name="connsiteX5" fmla="*/ 533396 w 1638296"/>
                  <a:gd name="connsiteY5" fmla="*/ 1990721 h 1990721"/>
                  <a:gd name="connsiteX6" fmla="*/ 1104896 w 1638296"/>
                  <a:gd name="connsiteY6" fmla="*/ 1990721 h 1990721"/>
                  <a:gd name="connsiteX7" fmla="*/ 1104896 w 1638296"/>
                  <a:gd name="connsiteY7" fmla="*/ 1962975 h 1990721"/>
                  <a:gd name="connsiteX8" fmla="*/ 1381617 w 1638296"/>
                  <a:gd name="connsiteY8" fmla="*/ 1414554 h 1990721"/>
                  <a:gd name="connsiteX9" fmla="*/ 1638296 w 1638296"/>
                  <a:gd name="connsiteY9" fmla="*/ 819146 h 199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38296" h="1990721">
                    <a:moveTo>
                      <a:pt x="1638296" y="819146"/>
                    </a:moveTo>
                    <a:cubicBezTo>
                      <a:pt x="1638296" y="360155"/>
                      <a:pt x="1260792" y="-10662"/>
                      <a:pt x="799344" y="234"/>
                    </a:cubicBezTo>
                    <a:cubicBezTo>
                      <a:pt x="351974" y="10788"/>
                      <a:pt x="-7233" y="385435"/>
                      <a:pt x="111" y="832872"/>
                    </a:cubicBezTo>
                    <a:cubicBezTo>
                      <a:pt x="3845" y="1060367"/>
                      <a:pt x="100342" y="1265278"/>
                      <a:pt x="253419" y="1411468"/>
                    </a:cubicBezTo>
                    <a:cubicBezTo>
                      <a:pt x="435022" y="1584918"/>
                      <a:pt x="533396" y="1723326"/>
                      <a:pt x="533396" y="1974462"/>
                    </a:cubicBezTo>
                    <a:lnTo>
                      <a:pt x="533396" y="1990721"/>
                    </a:lnTo>
                    <a:lnTo>
                      <a:pt x="1104896" y="1990721"/>
                    </a:lnTo>
                    <a:lnTo>
                      <a:pt x="1104896" y="1962975"/>
                    </a:lnTo>
                    <a:cubicBezTo>
                      <a:pt x="1104896" y="1716763"/>
                      <a:pt x="1202642" y="1583642"/>
                      <a:pt x="1381617" y="1414554"/>
                    </a:cubicBezTo>
                    <a:cubicBezTo>
                      <a:pt x="1539665" y="1265249"/>
                      <a:pt x="1638296" y="1053737"/>
                      <a:pt x="1638296" y="819146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0" name="그래픽 2" descr="전구">
              <a:extLst>
                <a:ext uri="{FF2B5EF4-FFF2-40B4-BE49-F238E27FC236}">
                  <a16:creationId xmlns:a16="http://schemas.microsoft.com/office/drawing/2014/main" id="{8C0C3C24-A1D0-4F8F-8D17-7DDC21FFE0A0}"/>
                </a:ext>
              </a:extLst>
            </p:cNvPr>
            <p:cNvGrpSpPr/>
            <p:nvPr/>
          </p:nvGrpSpPr>
          <p:grpSpPr>
            <a:xfrm>
              <a:off x="5447518" y="2632501"/>
              <a:ext cx="713708" cy="713708"/>
              <a:chOff x="5447518" y="2722988"/>
              <a:chExt cx="713708" cy="713708"/>
            </a:xfrm>
            <a:solidFill>
              <a:srgbClr val="FFFFFF"/>
            </a:solidFill>
          </p:grpSpPr>
          <p:sp>
            <p:nvSpPr>
              <p:cNvPr id="31" name="그래픽 2" descr="전구">
                <a:extLst>
                  <a:ext uri="{FF2B5EF4-FFF2-40B4-BE49-F238E27FC236}">
                    <a16:creationId xmlns:a16="http://schemas.microsoft.com/office/drawing/2014/main" id="{4F35F545-2623-459E-8F08-A96E43443006}"/>
                  </a:ext>
                </a:extLst>
              </p:cNvPr>
              <p:cNvSpPr/>
              <p:nvPr/>
            </p:nvSpPr>
            <p:spPr>
              <a:xfrm>
                <a:off x="5535349" y="2722988"/>
                <a:ext cx="625877" cy="385419"/>
              </a:xfrm>
              <a:custGeom>
                <a:avLst/>
                <a:gdLst>
                  <a:gd name="connsiteX0" fmla="*/ 28555 w 625877"/>
                  <a:gd name="connsiteY0" fmla="*/ 385420 h 385419"/>
                  <a:gd name="connsiteX1" fmla="*/ 14277 w 625877"/>
                  <a:gd name="connsiteY1" fmla="*/ 381571 h 385419"/>
                  <a:gd name="connsiteX2" fmla="*/ 3847 w 625877"/>
                  <a:gd name="connsiteY2" fmla="*/ 342529 h 385419"/>
                  <a:gd name="connsiteX3" fmla="*/ 597303 w 625877"/>
                  <a:gd name="connsiteY3" fmla="*/ 0 h 385419"/>
                  <a:gd name="connsiteX4" fmla="*/ 625878 w 625877"/>
                  <a:gd name="connsiteY4" fmla="*/ 28575 h 385419"/>
                  <a:gd name="connsiteX5" fmla="*/ 597303 w 625877"/>
                  <a:gd name="connsiteY5" fmla="*/ 57150 h 385419"/>
                  <a:gd name="connsiteX6" fmla="*/ 53320 w 625877"/>
                  <a:gd name="connsiteY6" fmla="*/ 371151 h 385419"/>
                  <a:gd name="connsiteX7" fmla="*/ 28555 w 625877"/>
                  <a:gd name="connsiteY7" fmla="*/ 385420 h 385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5877" h="385419">
                    <a:moveTo>
                      <a:pt x="28555" y="385420"/>
                    </a:moveTo>
                    <a:cubicBezTo>
                      <a:pt x="23698" y="385420"/>
                      <a:pt x="18783" y="384181"/>
                      <a:pt x="14277" y="381571"/>
                    </a:cubicBezTo>
                    <a:cubicBezTo>
                      <a:pt x="609" y="373666"/>
                      <a:pt x="-4058" y="356187"/>
                      <a:pt x="3847" y="342529"/>
                    </a:cubicBezTo>
                    <a:cubicBezTo>
                      <a:pt x="126082" y="131245"/>
                      <a:pt x="353472" y="0"/>
                      <a:pt x="597303" y="0"/>
                    </a:cubicBezTo>
                    <a:cubicBezTo>
                      <a:pt x="613086" y="0"/>
                      <a:pt x="625878" y="12792"/>
                      <a:pt x="625878" y="28575"/>
                    </a:cubicBezTo>
                    <a:cubicBezTo>
                      <a:pt x="625878" y="44358"/>
                      <a:pt x="613086" y="57150"/>
                      <a:pt x="597303" y="57150"/>
                    </a:cubicBezTo>
                    <a:cubicBezTo>
                      <a:pt x="373808" y="57150"/>
                      <a:pt x="165363" y="177470"/>
                      <a:pt x="53320" y="371151"/>
                    </a:cubicBezTo>
                    <a:cubicBezTo>
                      <a:pt x="48024" y="380305"/>
                      <a:pt x="38423" y="385420"/>
                      <a:pt x="28555" y="3854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2" name="그래픽 2" descr="전구">
                <a:extLst>
                  <a:ext uri="{FF2B5EF4-FFF2-40B4-BE49-F238E27FC236}">
                    <a16:creationId xmlns:a16="http://schemas.microsoft.com/office/drawing/2014/main" id="{5479B443-20C6-42C3-AE20-2B1A03D277C9}"/>
                  </a:ext>
                </a:extLst>
              </p:cNvPr>
              <p:cNvSpPr/>
              <p:nvPr/>
            </p:nvSpPr>
            <p:spPr>
              <a:xfrm>
                <a:off x="5447518" y="3210694"/>
                <a:ext cx="79068" cy="226001"/>
              </a:xfrm>
              <a:custGeom>
                <a:avLst/>
                <a:gdLst>
                  <a:gd name="connsiteX0" fmla="*/ 28575 w 79068"/>
                  <a:gd name="connsiteY0" fmla="*/ 226001 h 226001"/>
                  <a:gd name="connsiteX1" fmla="*/ 0 w 79068"/>
                  <a:gd name="connsiteY1" fmla="*/ 197426 h 226001"/>
                  <a:gd name="connsiteX2" fmla="*/ 22870 w 79068"/>
                  <a:gd name="connsiteY2" fmla="*/ 21262 h 226001"/>
                  <a:gd name="connsiteX3" fmla="*/ 57817 w 79068"/>
                  <a:gd name="connsiteY3" fmla="*/ 973 h 226001"/>
                  <a:gd name="connsiteX4" fmla="*/ 78105 w 79068"/>
                  <a:gd name="connsiteY4" fmla="*/ 35921 h 226001"/>
                  <a:gd name="connsiteX5" fmla="*/ 57150 w 79068"/>
                  <a:gd name="connsiteY5" fmla="*/ 197426 h 226001"/>
                  <a:gd name="connsiteX6" fmla="*/ 28575 w 79068"/>
                  <a:gd name="connsiteY6" fmla="*/ 226001 h 226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068" h="226001">
                    <a:moveTo>
                      <a:pt x="28575" y="226001"/>
                    </a:moveTo>
                    <a:cubicBezTo>
                      <a:pt x="12792" y="226001"/>
                      <a:pt x="0" y="213209"/>
                      <a:pt x="0" y="197426"/>
                    </a:cubicBezTo>
                    <a:cubicBezTo>
                      <a:pt x="0" y="137714"/>
                      <a:pt x="7696" y="78440"/>
                      <a:pt x="22870" y="21262"/>
                    </a:cubicBezTo>
                    <a:cubicBezTo>
                      <a:pt x="26918" y="6002"/>
                      <a:pt x="42548" y="-3103"/>
                      <a:pt x="57817" y="973"/>
                    </a:cubicBezTo>
                    <a:cubicBezTo>
                      <a:pt x="73076" y="5021"/>
                      <a:pt x="82153" y="20661"/>
                      <a:pt x="78105" y="35921"/>
                    </a:cubicBezTo>
                    <a:cubicBezTo>
                      <a:pt x="64199" y="88317"/>
                      <a:pt x="57150" y="142667"/>
                      <a:pt x="57150" y="197426"/>
                    </a:cubicBezTo>
                    <a:cubicBezTo>
                      <a:pt x="57150" y="213200"/>
                      <a:pt x="44358" y="226001"/>
                      <a:pt x="28575" y="22600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33" name="그래픽 2" descr="전구">
              <a:extLst>
                <a:ext uri="{FF2B5EF4-FFF2-40B4-BE49-F238E27FC236}">
                  <a16:creationId xmlns:a16="http://schemas.microsoft.com/office/drawing/2014/main" id="{E2BED2A4-2A49-4116-98D7-33473D237614}"/>
                </a:ext>
              </a:extLst>
            </p:cNvPr>
            <p:cNvSpPr/>
            <p:nvPr/>
          </p:nvSpPr>
          <p:spPr>
            <a:xfrm>
              <a:off x="5695950" y="3509963"/>
              <a:ext cx="800100" cy="973455"/>
            </a:xfrm>
            <a:custGeom>
              <a:avLst/>
              <a:gdLst>
                <a:gd name="connsiteX0" fmla="*/ 638175 w 800100"/>
                <a:gd name="connsiteY0" fmla="*/ 0 h 973455"/>
                <a:gd name="connsiteX1" fmla="*/ 476250 w 800100"/>
                <a:gd name="connsiteY1" fmla="*/ 161925 h 973455"/>
                <a:gd name="connsiteX2" fmla="*/ 476250 w 800100"/>
                <a:gd name="connsiteY2" fmla="*/ 267605 h 973455"/>
                <a:gd name="connsiteX3" fmla="*/ 323850 w 800100"/>
                <a:gd name="connsiteY3" fmla="*/ 267605 h 973455"/>
                <a:gd name="connsiteX4" fmla="*/ 323850 w 800100"/>
                <a:gd name="connsiteY4" fmla="*/ 161925 h 973455"/>
                <a:gd name="connsiteX5" fmla="*/ 161925 w 800100"/>
                <a:gd name="connsiteY5" fmla="*/ 0 h 973455"/>
                <a:gd name="connsiteX6" fmla="*/ 0 w 800100"/>
                <a:gd name="connsiteY6" fmla="*/ 161925 h 973455"/>
                <a:gd name="connsiteX7" fmla="*/ 161925 w 800100"/>
                <a:gd name="connsiteY7" fmla="*/ 323850 h 973455"/>
                <a:gd name="connsiteX8" fmla="*/ 266700 w 800100"/>
                <a:gd name="connsiteY8" fmla="*/ 323850 h 973455"/>
                <a:gd name="connsiteX9" fmla="*/ 266700 w 800100"/>
                <a:gd name="connsiteY9" fmla="*/ 973455 h 973455"/>
                <a:gd name="connsiteX10" fmla="*/ 323850 w 800100"/>
                <a:gd name="connsiteY10" fmla="*/ 973455 h 973455"/>
                <a:gd name="connsiteX11" fmla="*/ 323850 w 800100"/>
                <a:gd name="connsiteY11" fmla="*/ 324755 h 973455"/>
                <a:gd name="connsiteX12" fmla="*/ 476250 w 800100"/>
                <a:gd name="connsiteY12" fmla="*/ 324755 h 973455"/>
                <a:gd name="connsiteX13" fmla="*/ 476250 w 800100"/>
                <a:gd name="connsiteY13" fmla="*/ 973455 h 973455"/>
                <a:gd name="connsiteX14" fmla="*/ 533400 w 800100"/>
                <a:gd name="connsiteY14" fmla="*/ 973455 h 973455"/>
                <a:gd name="connsiteX15" fmla="*/ 533400 w 800100"/>
                <a:gd name="connsiteY15" fmla="*/ 323850 h 973455"/>
                <a:gd name="connsiteX16" fmla="*/ 638175 w 800100"/>
                <a:gd name="connsiteY16" fmla="*/ 323850 h 973455"/>
                <a:gd name="connsiteX17" fmla="*/ 800100 w 800100"/>
                <a:gd name="connsiteY17" fmla="*/ 161925 h 973455"/>
                <a:gd name="connsiteX18" fmla="*/ 638175 w 800100"/>
                <a:gd name="connsiteY18" fmla="*/ 0 h 973455"/>
                <a:gd name="connsiteX19" fmla="*/ 57150 w 800100"/>
                <a:gd name="connsiteY19" fmla="*/ 161925 h 973455"/>
                <a:gd name="connsiteX20" fmla="*/ 161925 w 800100"/>
                <a:gd name="connsiteY20" fmla="*/ 57150 h 973455"/>
                <a:gd name="connsiteX21" fmla="*/ 266700 w 800100"/>
                <a:gd name="connsiteY21" fmla="*/ 161925 h 973455"/>
                <a:gd name="connsiteX22" fmla="*/ 266700 w 800100"/>
                <a:gd name="connsiteY22" fmla="*/ 266700 h 973455"/>
                <a:gd name="connsiteX23" fmla="*/ 161925 w 800100"/>
                <a:gd name="connsiteY23" fmla="*/ 266700 h 973455"/>
                <a:gd name="connsiteX24" fmla="*/ 57150 w 800100"/>
                <a:gd name="connsiteY24" fmla="*/ 161925 h 973455"/>
                <a:gd name="connsiteX25" fmla="*/ 638175 w 800100"/>
                <a:gd name="connsiteY25" fmla="*/ 266700 h 973455"/>
                <a:gd name="connsiteX26" fmla="*/ 533400 w 800100"/>
                <a:gd name="connsiteY26" fmla="*/ 266700 h 973455"/>
                <a:gd name="connsiteX27" fmla="*/ 533400 w 800100"/>
                <a:gd name="connsiteY27" fmla="*/ 161925 h 973455"/>
                <a:gd name="connsiteX28" fmla="*/ 638175 w 800100"/>
                <a:gd name="connsiteY28" fmla="*/ 57150 h 973455"/>
                <a:gd name="connsiteX29" fmla="*/ 742950 w 800100"/>
                <a:gd name="connsiteY29" fmla="*/ 161925 h 973455"/>
                <a:gd name="connsiteX30" fmla="*/ 638175 w 800100"/>
                <a:gd name="connsiteY30" fmla="*/ 266700 h 973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00100" h="973455">
                  <a:moveTo>
                    <a:pt x="638175" y="0"/>
                  </a:moveTo>
                  <a:cubicBezTo>
                    <a:pt x="548888" y="0"/>
                    <a:pt x="476250" y="72638"/>
                    <a:pt x="476250" y="161925"/>
                  </a:cubicBezTo>
                  <a:lnTo>
                    <a:pt x="476250" y="267605"/>
                  </a:lnTo>
                  <a:lnTo>
                    <a:pt x="323850" y="267605"/>
                  </a:lnTo>
                  <a:lnTo>
                    <a:pt x="323850" y="161925"/>
                  </a:lnTo>
                  <a:cubicBezTo>
                    <a:pt x="323850" y="72638"/>
                    <a:pt x="251212" y="0"/>
                    <a:pt x="161925" y="0"/>
                  </a:cubicBezTo>
                  <a:cubicBezTo>
                    <a:pt x="72638" y="0"/>
                    <a:pt x="0" y="72638"/>
                    <a:pt x="0" y="161925"/>
                  </a:cubicBezTo>
                  <a:cubicBezTo>
                    <a:pt x="0" y="251212"/>
                    <a:pt x="72638" y="323850"/>
                    <a:pt x="161925" y="323850"/>
                  </a:cubicBezTo>
                  <a:lnTo>
                    <a:pt x="266700" y="323850"/>
                  </a:lnTo>
                  <a:lnTo>
                    <a:pt x="266700" y="973455"/>
                  </a:lnTo>
                  <a:lnTo>
                    <a:pt x="323850" y="973455"/>
                  </a:lnTo>
                  <a:lnTo>
                    <a:pt x="323850" y="324755"/>
                  </a:lnTo>
                  <a:lnTo>
                    <a:pt x="476250" y="324755"/>
                  </a:lnTo>
                  <a:lnTo>
                    <a:pt x="476250" y="973455"/>
                  </a:lnTo>
                  <a:lnTo>
                    <a:pt x="533400" y="973455"/>
                  </a:lnTo>
                  <a:lnTo>
                    <a:pt x="533400" y="323850"/>
                  </a:lnTo>
                  <a:lnTo>
                    <a:pt x="638175" y="323850"/>
                  </a:lnTo>
                  <a:cubicBezTo>
                    <a:pt x="727462" y="323850"/>
                    <a:pt x="800100" y="251212"/>
                    <a:pt x="800100" y="161925"/>
                  </a:cubicBezTo>
                  <a:cubicBezTo>
                    <a:pt x="800100" y="72638"/>
                    <a:pt x="727462" y="0"/>
                    <a:pt x="638175" y="0"/>
                  </a:cubicBezTo>
                  <a:close/>
                  <a:moveTo>
                    <a:pt x="57150" y="161925"/>
                  </a:moveTo>
                  <a:cubicBezTo>
                    <a:pt x="57150" y="104156"/>
                    <a:pt x="104156" y="57150"/>
                    <a:pt x="161925" y="57150"/>
                  </a:cubicBezTo>
                  <a:cubicBezTo>
                    <a:pt x="219694" y="57150"/>
                    <a:pt x="266700" y="104156"/>
                    <a:pt x="266700" y="161925"/>
                  </a:cubicBezTo>
                  <a:lnTo>
                    <a:pt x="266700" y="266700"/>
                  </a:lnTo>
                  <a:lnTo>
                    <a:pt x="161925" y="266700"/>
                  </a:lnTo>
                  <a:cubicBezTo>
                    <a:pt x="104156" y="266700"/>
                    <a:pt x="57150" y="219694"/>
                    <a:pt x="57150" y="161925"/>
                  </a:cubicBezTo>
                  <a:close/>
                  <a:moveTo>
                    <a:pt x="638175" y="266700"/>
                  </a:moveTo>
                  <a:lnTo>
                    <a:pt x="533400" y="266700"/>
                  </a:lnTo>
                  <a:lnTo>
                    <a:pt x="533400" y="161925"/>
                  </a:lnTo>
                  <a:cubicBezTo>
                    <a:pt x="533400" y="104156"/>
                    <a:pt x="580406" y="57150"/>
                    <a:pt x="638175" y="57150"/>
                  </a:cubicBezTo>
                  <a:cubicBezTo>
                    <a:pt x="695944" y="57150"/>
                    <a:pt x="742950" y="104156"/>
                    <a:pt x="742950" y="161925"/>
                  </a:cubicBezTo>
                  <a:cubicBezTo>
                    <a:pt x="742950" y="219694"/>
                    <a:pt x="695944" y="266700"/>
                    <a:pt x="638175" y="26670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34" name="그래픽 2" descr="전구">
              <a:extLst>
                <a:ext uri="{FF2B5EF4-FFF2-40B4-BE49-F238E27FC236}">
                  <a16:creationId xmlns:a16="http://schemas.microsoft.com/office/drawing/2014/main" id="{767267F2-91FB-41F1-A874-539D1C06E8F2}"/>
                </a:ext>
              </a:extLst>
            </p:cNvPr>
            <p:cNvGrpSpPr/>
            <p:nvPr/>
          </p:nvGrpSpPr>
          <p:grpSpPr>
            <a:xfrm>
              <a:off x="4629150" y="1881188"/>
              <a:ext cx="2933700" cy="2515228"/>
              <a:chOff x="4629150" y="1971675"/>
              <a:chExt cx="2933700" cy="2515228"/>
            </a:xfrm>
            <a:solidFill>
              <a:srgbClr val="FFC000"/>
            </a:solidFill>
          </p:grpSpPr>
          <p:sp>
            <p:nvSpPr>
              <p:cNvPr id="35" name="그래픽 2" descr="전구">
                <a:extLst>
                  <a:ext uri="{FF2B5EF4-FFF2-40B4-BE49-F238E27FC236}">
                    <a16:creationId xmlns:a16="http://schemas.microsoft.com/office/drawing/2014/main" id="{97B96256-2456-4492-847A-BA620FBB3940}"/>
                  </a:ext>
                </a:extLst>
              </p:cNvPr>
              <p:cNvSpPr/>
              <p:nvPr/>
            </p:nvSpPr>
            <p:spPr>
              <a:xfrm>
                <a:off x="6057900" y="1971675"/>
                <a:ext cx="76200" cy="247650"/>
              </a:xfrm>
              <a:custGeom>
                <a:avLst/>
                <a:gdLst>
                  <a:gd name="connsiteX0" fmla="*/ 38100 w 76200"/>
                  <a:gd name="connsiteY0" fmla="*/ 247650 h 247650"/>
                  <a:gd name="connsiteX1" fmla="*/ 0 w 76200"/>
                  <a:gd name="connsiteY1" fmla="*/ 209550 h 247650"/>
                  <a:gd name="connsiteX2" fmla="*/ 0 w 76200"/>
                  <a:gd name="connsiteY2" fmla="*/ 38100 h 247650"/>
                  <a:gd name="connsiteX3" fmla="*/ 38100 w 76200"/>
                  <a:gd name="connsiteY3" fmla="*/ 0 h 247650"/>
                  <a:gd name="connsiteX4" fmla="*/ 76200 w 76200"/>
                  <a:gd name="connsiteY4" fmla="*/ 38100 h 247650"/>
                  <a:gd name="connsiteX5" fmla="*/ 76200 w 76200"/>
                  <a:gd name="connsiteY5" fmla="*/ 209550 h 247650"/>
                  <a:gd name="connsiteX6" fmla="*/ 38100 w 76200"/>
                  <a:gd name="connsiteY6" fmla="*/ 247650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" h="247650">
                    <a:moveTo>
                      <a:pt x="38100" y="247650"/>
                    </a:moveTo>
                    <a:cubicBezTo>
                      <a:pt x="17059" y="247650"/>
                      <a:pt x="0" y="230591"/>
                      <a:pt x="0" y="209550"/>
                    </a:cubicBezTo>
                    <a:lnTo>
                      <a:pt x="0" y="38100"/>
                    </a:lnTo>
                    <a:cubicBezTo>
                      <a:pt x="0" y="17059"/>
                      <a:pt x="17059" y="0"/>
                      <a:pt x="38100" y="0"/>
                    </a:cubicBezTo>
                    <a:cubicBezTo>
                      <a:pt x="59141" y="0"/>
                      <a:pt x="76200" y="17059"/>
                      <a:pt x="76200" y="38100"/>
                    </a:cubicBezTo>
                    <a:lnTo>
                      <a:pt x="76200" y="209550"/>
                    </a:lnTo>
                    <a:cubicBezTo>
                      <a:pt x="76200" y="230591"/>
                      <a:pt x="59141" y="247650"/>
                      <a:pt x="38100" y="247650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6" name="그래픽 2" descr="전구">
                <a:extLst>
                  <a:ext uri="{FF2B5EF4-FFF2-40B4-BE49-F238E27FC236}">
                    <a16:creationId xmlns:a16="http://schemas.microsoft.com/office/drawing/2014/main" id="{64D1B431-5EEF-4B67-BAA3-FC9CCDCC8556}"/>
                  </a:ext>
                </a:extLst>
              </p:cNvPr>
              <p:cNvSpPr/>
              <p:nvPr/>
            </p:nvSpPr>
            <p:spPr>
              <a:xfrm>
                <a:off x="5047609" y="2390151"/>
                <a:ext cx="197448" cy="197429"/>
              </a:xfrm>
              <a:custGeom>
                <a:avLst/>
                <a:gdLst>
                  <a:gd name="connsiteX0" fmla="*/ 159346 w 197448"/>
                  <a:gd name="connsiteY0" fmla="*/ 197429 h 197429"/>
                  <a:gd name="connsiteX1" fmla="*/ 132409 w 197448"/>
                  <a:gd name="connsiteY1" fmla="*/ 186276 h 197429"/>
                  <a:gd name="connsiteX2" fmla="*/ 11166 w 197448"/>
                  <a:gd name="connsiteY2" fmla="*/ 65041 h 197429"/>
                  <a:gd name="connsiteX3" fmla="*/ 11166 w 197448"/>
                  <a:gd name="connsiteY3" fmla="*/ 11159 h 197429"/>
                  <a:gd name="connsiteX4" fmla="*/ 65039 w 197448"/>
                  <a:gd name="connsiteY4" fmla="*/ 11159 h 197429"/>
                  <a:gd name="connsiteX5" fmla="*/ 186283 w 197448"/>
                  <a:gd name="connsiteY5" fmla="*/ 132393 h 197429"/>
                  <a:gd name="connsiteX6" fmla="*/ 186283 w 197448"/>
                  <a:gd name="connsiteY6" fmla="*/ 186276 h 197429"/>
                  <a:gd name="connsiteX7" fmla="*/ 159346 w 197448"/>
                  <a:gd name="connsiteY7" fmla="*/ 197429 h 19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7448" h="197429">
                    <a:moveTo>
                      <a:pt x="159346" y="197429"/>
                    </a:moveTo>
                    <a:cubicBezTo>
                      <a:pt x="149602" y="197429"/>
                      <a:pt x="139848" y="193705"/>
                      <a:pt x="132409" y="186276"/>
                    </a:cubicBezTo>
                    <a:lnTo>
                      <a:pt x="11166" y="65041"/>
                    </a:lnTo>
                    <a:cubicBezTo>
                      <a:pt x="-3722" y="50163"/>
                      <a:pt x="-3722" y="26037"/>
                      <a:pt x="11166" y="11159"/>
                    </a:cubicBezTo>
                    <a:cubicBezTo>
                      <a:pt x="26034" y="-3720"/>
                      <a:pt x="50161" y="-3720"/>
                      <a:pt x="65039" y="11159"/>
                    </a:cubicBezTo>
                    <a:lnTo>
                      <a:pt x="186283" y="132393"/>
                    </a:lnTo>
                    <a:cubicBezTo>
                      <a:pt x="201170" y="147271"/>
                      <a:pt x="201170" y="171398"/>
                      <a:pt x="186283" y="186276"/>
                    </a:cubicBezTo>
                    <a:cubicBezTo>
                      <a:pt x="178853" y="193705"/>
                      <a:pt x="169100" y="197429"/>
                      <a:pt x="159346" y="197429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" name="그래픽 2" descr="전구">
                <a:extLst>
                  <a:ext uri="{FF2B5EF4-FFF2-40B4-BE49-F238E27FC236}">
                    <a16:creationId xmlns:a16="http://schemas.microsoft.com/office/drawing/2014/main" id="{B8A18323-8BAE-405D-A811-960CE2FE324B}"/>
                  </a:ext>
                </a:extLst>
              </p:cNvPr>
              <p:cNvSpPr/>
              <p:nvPr/>
            </p:nvSpPr>
            <p:spPr>
              <a:xfrm>
                <a:off x="4629150" y="3400425"/>
                <a:ext cx="247650" cy="76200"/>
              </a:xfrm>
              <a:custGeom>
                <a:avLst/>
                <a:gdLst>
                  <a:gd name="connsiteX0" fmla="*/ 209550 w 247650"/>
                  <a:gd name="connsiteY0" fmla="*/ 76200 h 76200"/>
                  <a:gd name="connsiteX1" fmla="*/ 38100 w 247650"/>
                  <a:gd name="connsiteY1" fmla="*/ 76200 h 76200"/>
                  <a:gd name="connsiteX2" fmla="*/ 0 w 247650"/>
                  <a:gd name="connsiteY2" fmla="*/ 38100 h 76200"/>
                  <a:gd name="connsiteX3" fmla="*/ 38100 w 247650"/>
                  <a:gd name="connsiteY3" fmla="*/ 0 h 76200"/>
                  <a:gd name="connsiteX4" fmla="*/ 209550 w 247650"/>
                  <a:gd name="connsiteY4" fmla="*/ 0 h 76200"/>
                  <a:gd name="connsiteX5" fmla="*/ 247650 w 247650"/>
                  <a:gd name="connsiteY5" fmla="*/ 38100 h 76200"/>
                  <a:gd name="connsiteX6" fmla="*/ 209550 w 247650"/>
                  <a:gd name="connsiteY6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7650" h="76200">
                    <a:moveTo>
                      <a:pt x="209550" y="76200"/>
                    </a:moveTo>
                    <a:lnTo>
                      <a:pt x="38100" y="76200"/>
                    </a:lnTo>
                    <a:cubicBezTo>
                      <a:pt x="17059" y="76200"/>
                      <a:pt x="0" y="59141"/>
                      <a:pt x="0" y="38100"/>
                    </a:cubicBezTo>
                    <a:cubicBezTo>
                      <a:pt x="0" y="17059"/>
                      <a:pt x="17059" y="0"/>
                      <a:pt x="38100" y="0"/>
                    </a:cubicBezTo>
                    <a:lnTo>
                      <a:pt x="209550" y="0"/>
                    </a:lnTo>
                    <a:cubicBezTo>
                      <a:pt x="230591" y="0"/>
                      <a:pt x="247650" y="17059"/>
                      <a:pt x="247650" y="38100"/>
                    </a:cubicBezTo>
                    <a:cubicBezTo>
                      <a:pt x="247650" y="59141"/>
                      <a:pt x="230591" y="76200"/>
                      <a:pt x="209550" y="76200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" name="그래픽 2" descr="전구">
                <a:extLst>
                  <a:ext uri="{FF2B5EF4-FFF2-40B4-BE49-F238E27FC236}">
                    <a16:creationId xmlns:a16="http://schemas.microsoft.com/office/drawing/2014/main" id="{CA0D865F-9C5F-4962-A5C4-3CE262004D44}"/>
                  </a:ext>
                </a:extLst>
              </p:cNvPr>
              <p:cNvSpPr/>
              <p:nvPr/>
            </p:nvSpPr>
            <p:spPr>
              <a:xfrm>
                <a:off x="5047618" y="4289474"/>
                <a:ext cx="197448" cy="197429"/>
              </a:xfrm>
              <a:custGeom>
                <a:avLst/>
                <a:gdLst>
                  <a:gd name="connsiteX0" fmla="*/ 38102 w 197448"/>
                  <a:gd name="connsiteY0" fmla="*/ 197430 h 197429"/>
                  <a:gd name="connsiteX1" fmla="*/ 11166 w 197448"/>
                  <a:gd name="connsiteY1" fmla="*/ 186276 h 197429"/>
                  <a:gd name="connsiteX2" fmla="*/ 11166 w 197448"/>
                  <a:gd name="connsiteY2" fmla="*/ 132393 h 197429"/>
                  <a:gd name="connsiteX3" fmla="*/ 132409 w 197448"/>
                  <a:gd name="connsiteY3" fmla="*/ 11159 h 197429"/>
                  <a:gd name="connsiteX4" fmla="*/ 186283 w 197448"/>
                  <a:gd name="connsiteY4" fmla="*/ 11159 h 197429"/>
                  <a:gd name="connsiteX5" fmla="*/ 186283 w 197448"/>
                  <a:gd name="connsiteY5" fmla="*/ 65041 h 197429"/>
                  <a:gd name="connsiteX6" fmla="*/ 65039 w 197448"/>
                  <a:gd name="connsiteY6" fmla="*/ 186276 h 197429"/>
                  <a:gd name="connsiteX7" fmla="*/ 38102 w 197448"/>
                  <a:gd name="connsiteY7" fmla="*/ 197430 h 19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7448" h="197429">
                    <a:moveTo>
                      <a:pt x="38102" y="197430"/>
                    </a:moveTo>
                    <a:cubicBezTo>
                      <a:pt x="28358" y="197430"/>
                      <a:pt x="18605" y="193705"/>
                      <a:pt x="11166" y="186276"/>
                    </a:cubicBezTo>
                    <a:cubicBezTo>
                      <a:pt x="-3722" y="171388"/>
                      <a:pt x="-3722" y="147271"/>
                      <a:pt x="11166" y="132393"/>
                    </a:cubicBezTo>
                    <a:lnTo>
                      <a:pt x="132409" y="11159"/>
                    </a:lnTo>
                    <a:cubicBezTo>
                      <a:pt x="147278" y="-3720"/>
                      <a:pt x="171405" y="-3720"/>
                      <a:pt x="186283" y="11159"/>
                    </a:cubicBezTo>
                    <a:cubicBezTo>
                      <a:pt x="201170" y="26046"/>
                      <a:pt x="201170" y="50164"/>
                      <a:pt x="186283" y="65041"/>
                    </a:cubicBezTo>
                    <a:lnTo>
                      <a:pt x="65039" y="186276"/>
                    </a:lnTo>
                    <a:cubicBezTo>
                      <a:pt x="57600" y="193705"/>
                      <a:pt x="47846" y="197430"/>
                      <a:pt x="38102" y="197430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그래픽 2" descr="전구">
                <a:extLst>
                  <a:ext uri="{FF2B5EF4-FFF2-40B4-BE49-F238E27FC236}">
                    <a16:creationId xmlns:a16="http://schemas.microsoft.com/office/drawing/2014/main" id="{D46987B9-80BB-4388-B452-729C656C8EB0}"/>
                  </a:ext>
                </a:extLst>
              </p:cNvPr>
              <p:cNvSpPr/>
              <p:nvPr/>
            </p:nvSpPr>
            <p:spPr>
              <a:xfrm>
                <a:off x="6946932" y="4289474"/>
                <a:ext cx="197448" cy="197429"/>
              </a:xfrm>
              <a:custGeom>
                <a:avLst/>
                <a:gdLst>
                  <a:gd name="connsiteX0" fmla="*/ 159346 w 197448"/>
                  <a:gd name="connsiteY0" fmla="*/ 197430 h 197429"/>
                  <a:gd name="connsiteX1" fmla="*/ 132409 w 197448"/>
                  <a:gd name="connsiteY1" fmla="*/ 186276 h 197429"/>
                  <a:gd name="connsiteX2" fmla="*/ 11166 w 197448"/>
                  <a:gd name="connsiteY2" fmla="*/ 65041 h 197429"/>
                  <a:gd name="connsiteX3" fmla="*/ 11166 w 197448"/>
                  <a:gd name="connsiteY3" fmla="*/ 11159 h 197429"/>
                  <a:gd name="connsiteX4" fmla="*/ 65039 w 197448"/>
                  <a:gd name="connsiteY4" fmla="*/ 11159 h 197429"/>
                  <a:gd name="connsiteX5" fmla="*/ 186283 w 197448"/>
                  <a:gd name="connsiteY5" fmla="*/ 132393 h 197429"/>
                  <a:gd name="connsiteX6" fmla="*/ 186283 w 197448"/>
                  <a:gd name="connsiteY6" fmla="*/ 186276 h 197429"/>
                  <a:gd name="connsiteX7" fmla="*/ 159346 w 197448"/>
                  <a:gd name="connsiteY7" fmla="*/ 197430 h 19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7448" h="197429">
                    <a:moveTo>
                      <a:pt x="159346" y="197430"/>
                    </a:moveTo>
                    <a:cubicBezTo>
                      <a:pt x="149602" y="197430"/>
                      <a:pt x="139848" y="193705"/>
                      <a:pt x="132409" y="186276"/>
                    </a:cubicBezTo>
                    <a:lnTo>
                      <a:pt x="11166" y="65041"/>
                    </a:lnTo>
                    <a:cubicBezTo>
                      <a:pt x="-3722" y="50164"/>
                      <a:pt x="-3722" y="26036"/>
                      <a:pt x="11166" y="11159"/>
                    </a:cubicBezTo>
                    <a:cubicBezTo>
                      <a:pt x="26034" y="-3720"/>
                      <a:pt x="50161" y="-3720"/>
                      <a:pt x="65039" y="11159"/>
                    </a:cubicBezTo>
                    <a:lnTo>
                      <a:pt x="186283" y="132393"/>
                    </a:lnTo>
                    <a:cubicBezTo>
                      <a:pt x="201170" y="147271"/>
                      <a:pt x="201170" y="171398"/>
                      <a:pt x="186283" y="186276"/>
                    </a:cubicBezTo>
                    <a:cubicBezTo>
                      <a:pt x="178853" y="193705"/>
                      <a:pt x="169100" y="197430"/>
                      <a:pt x="159346" y="197430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" name="그래픽 2" descr="전구">
                <a:extLst>
                  <a:ext uri="{FF2B5EF4-FFF2-40B4-BE49-F238E27FC236}">
                    <a16:creationId xmlns:a16="http://schemas.microsoft.com/office/drawing/2014/main" id="{38E4940A-2696-4DB7-9C6A-536B05940CFE}"/>
                  </a:ext>
                </a:extLst>
              </p:cNvPr>
              <p:cNvSpPr/>
              <p:nvPr/>
            </p:nvSpPr>
            <p:spPr>
              <a:xfrm>
                <a:off x="7315200" y="3400425"/>
                <a:ext cx="247650" cy="76200"/>
              </a:xfrm>
              <a:custGeom>
                <a:avLst/>
                <a:gdLst>
                  <a:gd name="connsiteX0" fmla="*/ 209550 w 247650"/>
                  <a:gd name="connsiteY0" fmla="*/ 76200 h 76200"/>
                  <a:gd name="connsiteX1" fmla="*/ 38100 w 247650"/>
                  <a:gd name="connsiteY1" fmla="*/ 76200 h 76200"/>
                  <a:gd name="connsiteX2" fmla="*/ 0 w 247650"/>
                  <a:gd name="connsiteY2" fmla="*/ 38100 h 76200"/>
                  <a:gd name="connsiteX3" fmla="*/ 38100 w 247650"/>
                  <a:gd name="connsiteY3" fmla="*/ 0 h 76200"/>
                  <a:gd name="connsiteX4" fmla="*/ 209550 w 247650"/>
                  <a:gd name="connsiteY4" fmla="*/ 0 h 76200"/>
                  <a:gd name="connsiteX5" fmla="*/ 247650 w 247650"/>
                  <a:gd name="connsiteY5" fmla="*/ 38100 h 76200"/>
                  <a:gd name="connsiteX6" fmla="*/ 209550 w 247650"/>
                  <a:gd name="connsiteY6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7650" h="76200">
                    <a:moveTo>
                      <a:pt x="209550" y="76200"/>
                    </a:moveTo>
                    <a:lnTo>
                      <a:pt x="38100" y="76200"/>
                    </a:lnTo>
                    <a:cubicBezTo>
                      <a:pt x="17059" y="76200"/>
                      <a:pt x="0" y="59141"/>
                      <a:pt x="0" y="38100"/>
                    </a:cubicBezTo>
                    <a:cubicBezTo>
                      <a:pt x="0" y="17059"/>
                      <a:pt x="17059" y="0"/>
                      <a:pt x="38100" y="0"/>
                    </a:cubicBezTo>
                    <a:lnTo>
                      <a:pt x="209550" y="0"/>
                    </a:lnTo>
                    <a:cubicBezTo>
                      <a:pt x="230591" y="0"/>
                      <a:pt x="247650" y="17059"/>
                      <a:pt x="247650" y="38100"/>
                    </a:cubicBezTo>
                    <a:cubicBezTo>
                      <a:pt x="247650" y="59141"/>
                      <a:pt x="230591" y="76200"/>
                      <a:pt x="209550" y="76200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" name="그래픽 2" descr="전구">
                <a:extLst>
                  <a:ext uri="{FF2B5EF4-FFF2-40B4-BE49-F238E27FC236}">
                    <a16:creationId xmlns:a16="http://schemas.microsoft.com/office/drawing/2014/main" id="{08E43ACA-4E3A-4640-BC85-C1101C302120}"/>
                  </a:ext>
                </a:extLst>
              </p:cNvPr>
              <p:cNvSpPr/>
              <p:nvPr/>
            </p:nvSpPr>
            <p:spPr>
              <a:xfrm>
                <a:off x="6946942" y="2390151"/>
                <a:ext cx="197448" cy="197429"/>
              </a:xfrm>
              <a:custGeom>
                <a:avLst/>
                <a:gdLst>
                  <a:gd name="connsiteX0" fmla="*/ 38103 w 197448"/>
                  <a:gd name="connsiteY0" fmla="*/ 197429 h 197429"/>
                  <a:gd name="connsiteX1" fmla="*/ 11166 w 197448"/>
                  <a:gd name="connsiteY1" fmla="*/ 186276 h 197429"/>
                  <a:gd name="connsiteX2" fmla="*/ 11166 w 197448"/>
                  <a:gd name="connsiteY2" fmla="*/ 132393 h 197429"/>
                  <a:gd name="connsiteX3" fmla="*/ 132410 w 197448"/>
                  <a:gd name="connsiteY3" fmla="*/ 11159 h 197429"/>
                  <a:gd name="connsiteX4" fmla="*/ 186283 w 197448"/>
                  <a:gd name="connsiteY4" fmla="*/ 11159 h 197429"/>
                  <a:gd name="connsiteX5" fmla="*/ 186283 w 197448"/>
                  <a:gd name="connsiteY5" fmla="*/ 65041 h 197429"/>
                  <a:gd name="connsiteX6" fmla="*/ 65039 w 197448"/>
                  <a:gd name="connsiteY6" fmla="*/ 186276 h 197429"/>
                  <a:gd name="connsiteX7" fmla="*/ 38103 w 197448"/>
                  <a:gd name="connsiteY7" fmla="*/ 197429 h 19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7448" h="197429">
                    <a:moveTo>
                      <a:pt x="38103" y="197429"/>
                    </a:moveTo>
                    <a:cubicBezTo>
                      <a:pt x="28358" y="197429"/>
                      <a:pt x="18605" y="193705"/>
                      <a:pt x="11166" y="186276"/>
                    </a:cubicBezTo>
                    <a:cubicBezTo>
                      <a:pt x="-3722" y="171388"/>
                      <a:pt x="-3722" y="147271"/>
                      <a:pt x="11166" y="132393"/>
                    </a:cubicBezTo>
                    <a:lnTo>
                      <a:pt x="132410" y="11159"/>
                    </a:lnTo>
                    <a:cubicBezTo>
                      <a:pt x="147278" y="-3720"/>
                      <a:pt x="171405" y="-3720"/>
                      <a:pt x="186283" y="11159"/>
                    </a:cubicBezTo>
                    <a:cubicBezTo>
                      <a:pt x="201171" y="26046"/>
                      <a:pt x="201171" y="50163"/>
                      <a:pt x="186283" y="65041"/>
                    </a:cubicBezTo>
                    <a:lnTo>
                      <a:pt x="65039" y="186276"/>
                    </a:lnTo>
                    <a:cubicBezTo>
                      <a:pt x="57609" y="193705"/>
                      <a:pt x="47846" y="197429"/>
                      <a:pt x="38103" y="197429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43682B4-1611-4064-A9C6-3B2879434EB4}"/>
              </a:ext>
            </a:extLst>
          </p:cNvPr>
          <p:cNvSpPr txBox="1"/>
          <p:nvPr/>
        </p:nvSpPr>
        <p:spPr>
          <a:xfrm>
            <a:off x="2037041" y="4626437"/>
            <a:ext cx="81179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급 발진 상황에 대처 할 수 있는 프로그램</a:t>
            </a:r>
            <a:endParaRPr lang="en-US" altLang="ko-KR" sz="4000" dirty="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6E979F-7662-7D0A-3BCE-F1CA560E7469}"/>
              </a:ext>
            </a:extLst>
          </p:cNvPr>
          <p:cNvSpPr/>
          <p:nvPr/>
        </p:nvSpPr>
        <p:spPr>
          <a:xfrm>
            <a:off x="9916886" y="6346371"/>
            <a:ext cx="2275114" cy="4898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951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E8394A-AEA1-4C60-A7B8-1B9F4F597B54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86D4-1934-4187-80FD-A20503B9EAE8}"/>
              </a:ext>
            </a:extLst>
          </p:cNvPr>
          <p:cNvSpPr txBox="1"/>
          <p:nvPr/>
        </p:nvSpPr>
        <p:spPr>
          <a:xfrm>
            <a:off x="148855" y="13822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1 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1AA8B80-28A8-4748-8DF2-88D0F35D81B7}"/>
              </a:ext>
            </a:extLst>
          </p:cNvPr>
          <p:cNvSpPr/>
          <p:nvPr/>
        </p:nvSpPr>
        <p:spPr>
          <a:xfrm>
            <a:off x="1010093" y="1977656"/>
            <a:ext cx="2892056" cy="28920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5CED145-5770-4B6E-B092-2C7634FBB3D9}"/>
              </a:ext>
            </a:extLst>
          </p:cNvPr>
          <p:cNvSpPr/>
          <p:nvPr/>
        </p:nvSpPr>
        <p:spPr>
          <a:xfrm>
            <a:off x="4655679" y="1977656"/>
            <a:ext cx="2892056" cy="28920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FF37563-5756-45AF-9C1C-3DD456099C17}"/>
              </a:ext>
            </a:extLst>
          </p:cNvPr>
          <p:cNvSpPr/>
          <p:nvPr/>
        </p:nvSpPr>
        <p:spPr>
          <a:xfrm>
            <a:off x="8301265" y="1977656"/>
            <a:ext cx="2892056" cy="28920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래픽 15" descr="인공 지능 단색으로 채워진">
            <a:extLst>
              <a:ext uri="{FF2B5EF4-FFF2-40B4-BE49-F238E27FC236}">
                <a16:creationId xmlns:a16="http://schemas.microsoft.com/office/drawing/2014/main" id="{9DB1B0BD-1A48-495C-8BF3-1D40BC3BD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72979" y="2740542"/>
            <a:ext cx="1366284" cy="13662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1FD196-9053-45DE-88C8-4BF38083E009}"/>
              </a:ext>
            </a:extLst>
          </p:cNvPr>
          <p:cNvSpPr txBox="1"/>
          <p:nvPr/>
        </p:nvSpPr>
        <p:spPr>
          <a:xfrm>
            <a:off x="1817842" y="5232488"/>
            <a:ext cx="1152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인공지능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822A8C-0E80-44D5-BF38-4D904BB7F9F7}"/>
              </a:ext>
            </a:extLst>
          </p:cNvPr>
          <p:cNvSpPr txBox="1"/>
          <p:nvPr/>
        </p:nvSpPr>
        <p:spPr>
          <a:xfrm>
            <a:off x="5465059" y="5232488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하드웨어</a:t>
            </a:r>
            <a:endParaRPr lang="en-US" altLang="ko-KR" sz="24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4F4460-0395-4827-BECE-92A0D68558D3}"/>
              </a:ext>
            </a:extLst>
          </p:cNvPr>
          <p:cNvSpPr txBox="1"/>
          <p:nvPr/>
        </p:nvSpPr>
        <p:spPr>
          <a:xfrm>
            <a:off x="8946433" y="5232488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전기 자동차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3A58A8-2A34-4A8B-3A50-02BB0AE7DB0D}"/>
              </a:ext>
            </a:extLst>
          </p:cNvPr>
          <p:cNvSpPr txBox="1"/>
          <p:nvPr/>
        </p:nvSpPr>
        <p:spPr>
          <a:xfrm>
            <a:off x="843276" y="100446"/>
            <a:ext cx="250421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프로젝트 계획</a:t>
            </a:r>
          </a:p>
        </p:txBody>
      </p:sp>
      <p:pic>
        <p:nvPicPr>
          <p:cNvPr id="10" name="그래픽 9" descr="프로세서 단색으로 채워진">
            <a:extLst>
              <a:ext uri="{FF2B5EF4-FFF2-40B4-BE49-F238E27FC236}">
                <a16:creationId xmlns:a16="http://schemas.microsoft.com/office/drawing/2014/main" id="{4AF97C83-2B8A-5CAE-D831-2871E22F8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28487" y="2856171"/>
            <a:ext cx="1135026" cy="1135026"/>
          </a:xfrm>
          <a:prstGeom prst="rect">
            <a:avLst/>
          </a:prstGeom>
        </p:spPr>
      </p:pic>
      <p:pic>
        <p:nvPicPr>
          <p:cNvPr id="12" name="그래픽 11" descr="전기차 단색으로 채워진">
            <a:extLst>
              <a:ext uri="{FF2B5EF4-FFF2-40B4-BE49-F238E27FC236}">
                <a16:creationId xmlns:a16="http://schemas.microsoft.com/office/drawing/2014/main" id="{789BFBDE-E0D1-39ED-2BBF-D637BB550E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54787" y="2856171"/>
            <a:ext cx="1385011" cy="1385011"/>
          </a:xfrm>
          <a:prstGeom prst="rect">
            <a:avLst/>
          </a:prstGeom>
        </p:spPr>
      </p:pic>
      <p:pic>
        <p:nvPicPr>
          <p:cNvPr id="19" name="그래픽 18" descr="추가 단색으로 채워진">
            <a:extLst>
              <a:ext uri="{FF2B5EF4-FFF2-40B4-BE49-F238E27FC236}">
                <a16:creationId xmlns:a16="http://schemas.microsoft.com/office/drawing/2014/main" id="{65591A59-3878-38BD-451A-CE51ECB04D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10286" y="3056694"/>
            <a:ext cx="733979" cy="733979"/>
          </a:xfrm>
          <a:prstGeom prst="rect">
            <a:avLst/>
          </a:prstGeom>
        </p:spPr>
      </p:pic>
      <p:pic>
        <p:nvPicPr>
          <p:cNvPr id="23" name="그래픽 22" descr="일시 중지 단색으로 채워진">
            <a:extLst>
              <a:ext uri="{FF2B5EF4-FFF2-40B4-BE49-F238E27FC236}">
                <a16:creationId xmlns:a16="http://schemas.microsoft.com/office/drawing/2014/main" id="{9519D371-07E4-A581-5929-C1AFFC6F29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6200000">
            <a:off x="7659165" y="3161187"/>
            <a:ext cx="558046" cy="558046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51F7919D-3EA0-CB90-7F3F-9CDCBDC038DF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941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78E637F-7FEC-4515-8329-F9267FB8E22F}"/>
              </a:ext>
            </a:extLst>
          </p:cNvPr>
          <p:cNvSpPr/>
          <p:nvPr/>
        </p:nvSpPr>
        <p:spPr>
          <a:xfrm>
            <a:off x="0" y="0"/>
            <a:ext cx="12192000" cy="9462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5C810A-124F-4F29-82D1-F3CF91A629D1}"/>
              </a:ext>
            </a:extLst>
          </p:cNvPr>
          <p:cNvSpPr txBox="1"/>
          <p:nvPr/>
        </p:nvSpPr>
        <p:spPr>
          <a:xfrm>
            <a:off x="148855" y="13822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ea typeface="+mj-ea"/>
              </a:rPr>
              <a:t>Part 1 </a:t>
            </a:r>
            <a:endParaRPr lang="ko-KR" altLang="en-US" sz="1600" spc="-150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F21010-6F01-4F33-9354-902E91D8A253}"/>
              </a:ext>
            </a:extLst>
          </p:cNvPr>
          <p:cNvSpPr txBox="1"/>
          <p:nvPr/>
        </p:nvSpPr>
        <p:spPr>
          <a:xfrm>
            <a:off x="843276" y="100446"/>
            <a:ext cx="249138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spc="-3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프로젝트 계획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FAA74E-D033-412A-ADD9-014FCB6FEB07}"/>
              </a:ext>
            </a:extLst>
          </p:cNvPr>
          <p:cNvSpPr/>
          <p:nvPr/>
        </p:nvSpPr>
        <p:spPr>
          <a:xfrm>
            <a:off x="7676964" y="1172214"/>
            <a:ext cx="3628775" cy="5570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7DC4C0-22D4-4F71-B569-166279354FCB}"/>
              </a:ext>
            </a:extLst>
          </p:cNvPr>
          <p:cNvSpPr txBox="1"/>
          <p:nvPr/>
        </p:nvSpPr>
        <p:spPr>
          <a:xfrm>
            <a:off x="7881796" y="1189514"/>
            <a:ext cx="3245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자동차 구동방식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5D6E1C-5EC1-D684-07C7-4C309FB60FFC}"/>
              </a:ext>
            </a:extLst>
          </p:cNvPr>
          <p:cNvSpPr/>
          <p:nvPr/>
        </p:nvSpPr>
        <p:spPr>
          <a:xfrm>
            <a:off x="3545550" y="6524463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9114D-2B10-8854-0F84-9C36A6A1487C}"/>
              </a:ext>
            </a:extLst>
          </p:cNvPr>
          <p:cNvSpPr txBox="1"/>
          <p:nvPr/>
        </p:nvSpPr>
        <p:spPr>
          <a:xfrm>
            <a:off x="2436803" y="2209903"/>
            <a:ext cx="1365886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라즈베리 파이 </a:t>
            </a:r>
            <a:r>
              <a:rPr kumimoji="1" lang="en-US" altLang="ko-KR" sz="1200" dirty="0">
                <a:solidFill>
                  <a:schemeClr val="bg1"/>
                </a:solidFill>
              </a:rPr>
              <a:t>3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1CECF4-6850-0090-F5E8-7A714C29C0F9}"/>
              </a:ext>
            </a:extLst>
          </p:cNvPr>
          <p:cNvSpPr txBox="1"/>
          <p:nvPr/>
        </p:nvSpPr>
        <p:spPr>
          <a:xfrm>
            <a:off x="2718501" y="1027570"/>
            <a:ext cx="3991947" cy="289441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-&gt;</a:t>
            </a:r>
            <a:r>
              <a:rPr kumimoji="1" lang="ko-KR" alt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라즈베리 파이 내에 </a:t>
            </a:r>
            <a:r>
              <a:rPr kumimoji="1" lang="en-US" altLang="ko-KR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ADC</a:t>
            </a:r>
            <a:r>
              <a:rPr kumimoji="1" lang="ko-KR" alt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가 없어 </a:t>
            </a:r>
            <a:r>
              <a:rPr kumimoji="1" lang="ko-KR" alt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아두이노에서</a:t>
            </a:r>
            <a:r>
              <a:rPr kumimoji="1" lang="ko-KR" alt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가변저항 값을 </a:t>
            </a:r>
            <a:r>
              <a:rPr kumimoji="1" lang="ko-KR" alt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받아옴</a:t>
            </a:r>
            <a:endParaRPr kumimoji="1" lang="en-US" altLang="ko-KR" sz="1100" dirty="0">
              <a:solidFill>
                <a:schemeClr val="accent3">
                  <a:lumMod val="20000"/>
                  <a:lumOff val="80000"/>
                </a:schemeClr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36" name="그래픽 10" descr="모니터 윤곽선">
            <a:extLst>
              <a:ext uri="{FF2B5EF4-FFF2-40B4-BE49-F238E27FC236}">
                <a16:creationId xmlns:a16="http://schemas.microsoft.com/office/drawing/2014/main" id="{E78DA667-7AA3-721E-DD6E-DA674A6076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7205" y="1387881"/>
            <a:ext cx="885082" cy="885082"/>
          </a:xfrm>
          <a:prstGeom prst="rect">
            <a:avLst/>
          </a:prstGeom>
        </p:spPr>
      </p:pic>
      <p:pic>
        <p:nvPicPr>
          <p:cNvPr id="37" name="그래픽 13" descr="프로세서 단색으로 채워진">
            <a:extLst>
              <a:ext uri="{FF2B5EF4-FFF2-40B4-BE49-F238E27FC236}">
                <a16:creationId xmlns:a16="http://schemas.microsoft.com/office/drawing/2014/main" id="{27E633A6-CC10-0B42-6248-67477519DC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09626" y="1655914"/>
            <a:ext cx="697602" cy="697602"/>
          </a:xfrm>
          <a:prstGeom prst="rect">
            <a:avLst/>
          </a:prstGeom>
        </p:spPr>
      </p:pic>
      <p:pic>
        <p:nvPicPr>
          <p:cNvPr id="38" name="그래픽 15" descr="연결됨 연결 해제됨 단색으로 채워진">
            <a:extLst>
              <a:ext uri="{FF2B5EF4-FFF2-40B4-BE49-F238E27FC236}">
                <a16:creationId xmlns:a16="http://schemas.microsoft.com/office/drawing/2014/main" id="{5CCBBBC0-E0E0-4FD9-DBE6-E96A1D3813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6628204">
            <a:off x="3846458" y="1726564"/>
            <a:ext cx="538131" cy="53813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7195A97-E9BB-AB8B-27F8-605605E01038}"/>
              </a:ext>
            </a:extLst>
          </p:cNvPr>
          <p:cNvSpPr txBox="1"/>
          <p:nvPr/>
        </p:nvSpPr>
        <p:spPr>
          <a:xfrm>
            <a:off x="4315886" y="1361816"/>
            <a:ext cx="885082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</a:t>
            </a:r>
            <a:r>
              <a:rPr kumimoji="1" lang="ko-KR" altLang="en-US" sz="1200" dirty="0" err="1">
                <a:solidFill>
                  <a:schemeClr val="bg1"/>
                </a:solidFill>
              </a:rPr>
              <a:t>아두이노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40" name="그래픽 20" descr="남성 프로그래머 단색으로 채워진">
            <a:extLst>
              <a:ext uri="{FF2B5EF4-FFF2-40B4-BE49-F238E27FC236}">
                <a16:creationId xmlns:a16="http://schemas.microsoft.com/office/drawing/2014/main" id="{3DBB2000-772E-C66D-2828-92B03F1B3FD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7457" y="998897"/>
            <a:ext cx="914400" cy="914400"/>
          </a:xfrm>
          <a:prstGeom prst="rect">
            <a:avLst/>
          </a:prstGeom>
        </p:spPr>
      </p:pic>
      <p:pic>
        <p:nvPicPr>
          <p:cNvPr id="41" name="그래픽 21" descr="연결됨 연결 해제됨 단색으로 채워진">
            <a:extLst>
              <a:ext uri="{FF2B5EF4-FFF2-40B4-BE49-F238E27FC236}">
                <a16:creationId xmlns:a16="http://schemas.microsoft.com/office/drawing/2014/main" id="{3DA6D1AF-4B30-74B3-5E0A-7C3AC093AE6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1333887">
            <a:off x="1902864" y="1659206"/>
            <a:ext cx="545902" cy="54590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445D65B-C30F-E61B-3FF9-863447B13C68}"/>
              </a:ext>
            </a:extLst>
          </p:cNvPr>
          <p:cNvSpPr txBox="1"/>
          <p:nvPr/>
        </p:nvSpPr>
        <p:spPr>
          <a:xfrm>
            <a:off x="318982" y="1964260"/>
            <a:ext cx="1638963" cy="510778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>
                <a:solidFill>
                  <a:schemeClr val="bg1"/>
                </a:solidFill>
              </a:rPr>
              <a:t> 감정인식 모델 처리</a:t>
            </a:r>
            <a:endParaRPr kumimoji="1" lang="en-US" altLang="ko-KR" sz="1200" dirty="0">
              <a:solidFill>
                <a:schemeClr val="bg1"/>
              </a:solidFill>
            </a:endParaRPr>
          </a:p>
          <a:p>
            <a:pPr algn="ctr"/>
            <a:r>
              <a:rPr kumimoji="1" lang="en-US" altLang="en-US" sz="1200" dirty="0">
                <a:solidFill>
                  <a:schemeClr val="bg1"/>
                </a:solidFill>
              </a:rPr>
              <a:t>And</a:t>
            </a:r>
            <a:r>
              <a:rPr kumimoji="1" lang="ko-KR" altLang="en-US" sz="1200" dirty="0">
                <a:solidFill>
                  <a:schemeClr val="bg1"/>
                </a:solidFill>
              </a:rPr>
              <a:t> 예측 값 출력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43" name="그래픽 24" descr="오른쪽 화살표 단색으로 채워진">
            <a:extLst>
              <a:ext uri="{FF2B5EF4-FFF2-40B4-BE49-F238E27FC236}">
                <a16:creationId xmlns:a16="http://schemas.microsoft.com/office/drawing/2014/main" id="{A9A8FE47-1566-D6B9-D086-A35AFDB3664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7477" y="4960215"/>
            <a:ext cx="793489" cy="570804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2C1FEC4-F210-E786-311C-BFC7C9CF8C78}"/>
              </a:ext>
            </a:extLst>
          </p:cNvPr>
          <p:cNvSpPr txBox="1"/>
          <p:nvPr/>
        </p:nvSpPr>
        <p:spPr>
          <a:xfrm>
            <a:off x="814568" y="3795876"/>
            <a:ext cx="1638964" cy="510778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</a:rPr>
              <a:t>SVM</a:t>
            </a:r>
            <a:r>
              <a:rPr kumimoji="1" lang="ko-KR" altLang="en-US" sz="1200" dirty="0">
                <a:solidFill>
                  <a:schemeClr val="bg1"/>
                </a:solidFill>
              </a:rPr>
              <a:t> 모델을 거쳐 </a:t>
            </a:r>
            <a:endParaRPr kumimoji="1" lang="en-US" altLang="ko-KR" sz="1200" dirty="0">
              <a:solidFill>
                <a:schemeClr val="bg1"/>
              </a:solidFill>
            </a:endParaRPr>
          </a:p>
          <a:p>
            <a:r>
              <a:rPr kumimoji="1" lang="en-US" altLang="ko-KR" sz="1200" dirty="0">
                <a:solidFill>
                  <a:schemeClr val="bg1"/>
                </a:solidFill>
              </a:rPr>
              <a:t>[</a:t>
            </a:r>
            <a:r>
              <a:rPr kumimoji="1" lang="ko-KR" altLang="en-US" sz="1200" dirty="0" err="1">
                <a:solidFill>
                  <a:schemeClr val="bg1"/>
                </a:solidFill>
              </a:rPr>
              <a:t>속도값</a:t>
            </a:r>
            <a:r>
              <a:rPr kumimoji="1" lang="en-US" altLang="ko-KR" sz="1200" dirty="0">
                <a:solidFill>
                  <a:schemeClr val="bg1"/>
                </a:solidFill>
              </a:rPr>
              <a:t>,</a:t>
            </a:r>
            <a:r>
              <a:rPr kumimoji="1" lang="ko-KR" altLang="en-US" sz="1200" dirty="0" err="1">
                <a:solidFill>
                  <a:schemeClr val="bg1"/>
                </a:solidFill>
              </a:rPr>
              <a:t>감정값</a:t>
            </a:r>
            <a:r>
              <a:rPr kumimoji="1" lang="en-US" altLang="ko-KR" sz="1200" dirty="0">
                <a:solidFill>
                  <a:schemeClr val="bg1"/>
                </a:solidFill>
              </a:rPr>
              <a:t>]</a:t>
            </a:r>
            <a:r>
              <a:rPr kumimoji="1" lang="ko-KR" altLang="en-US" sz="1200" dirty="0">
                <a:solidFill>
                  <a:schemeClr val="bg1"/>
                </a:solidFill>
              </a:rPr>
              <a:t> 도출</a:t>
            </a:r>
          </a:p>
        </p:txBody>
      </p:sp>
      <p:pic>
        <p:nvPicPr>
          <p:cNvPr id="45" name="그래픽 27" descr="WiFi 단색으로 채워진">
            <a:extLst>
              <a:ext uri="{FF2B5EF4-FFF2-40B4-BE49-F238E27FC236}">
                <a16:creationId xmlns:a16="http://schemas.microsoft.com/office/drawing/2014/main" id="{0FABDD93-4F04-63F1-D739-8F978D4E3CD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34348" y="4617329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C1C58452-DC2E-D015-8D6A-80B81C6A6986}"/>
              </a:ext>
            </a:extLst>
          </p:cNvPr>
          <p:cNvSpPr txBox="1"/>
          <p:nvPr/>
        </p:nvSpPr>
        <p:spPr>
          <a:xfrm>
            <a:off x="2149007" y="5377785"/>
            <a:ext cx="885082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블루투스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48" name="그래픽 32" descr="프로세서 단색으로 채워진">
            <a:extLst>
              <a:ext uri="{FF2B5EF4-FFF2-40B4-BE49-F238E27FC236}">
                <a16:creationId xmlns:a16="http://schemas.microsoft.com/office/drawing/2014/main" id="{BB774585-13BF-8551-F571-0A230C8B21A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046565" y="4318457"/>
            <a:ext cx="697602" cy="697602"/>
          </a:xfrm>
          <a:prstGeom prst="rect">
            <a:avLst/>
          </a:prstGeom>
        </p:spPr>
      </p:pic>
      <p:pic>
        <p:nvPicPr>
          <p:cNvPr id="49" name="그래픽 33" descr="연결됨 연결 해제됨 단색으로 채워진">
            <a:extLst>
              <a:ext uri="{FF2B5EF4-FFF2-40B4-BE49-F238E27FC236}">
                <a16:creationId xmlns:a16="http://schemas.microsoft.com/office/drawing/2014/main" id="{4C2C3E36-9840-3B4A-2BA4-373F897C035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1819600">
            <a:off x="4695283" y="4844293"/>
            <a:ext cx="545902" cy="545902"/>
          </a:xfrm>
          <a:prstGeom prst="rect">
            <a:avLst/>
          </a:prstGeom>
        </p:spPr>
      </p:pic>
      <p:pic>
        <p:nvPicPr>
          <p:cNvPr id="50" name="그래픽 35" descr="자동차 단색으로 채워진">
            <a:extLst>
              <a:ext uri="{FF2B5EF4-FFF2-40B4-BE49-F238E27FC236}">
                <a16:creationId xmlns:a16="http://schemas.microsoft.com/office/drawing/2014/main" id="{8515E50E-938A-25EB-BCCD-8E2C37C66C33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200306" y="5201433"/>
            <a:ext cx="914400" cy="9144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D604F035-0387-2F97-BEBA-8C4DFA39257B}"/>
              </a:ext>
            </a:extLst>
          </p:cNvPr>
          <p:cNvSpPr txBox="1"/>
          <p:nvPr/>
        </p:nvSpPr>
        <p:spPr>
          <a:xfrm>
            <a:off x="3999695" y="4012541"/>
            <a:ext cx="791342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</a:rPr>
              <a:t>STM32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9AB5851-45E9-F219-091D-90A5D9A8EC6E}"/>
              </a:ext>
            </a:extLst>
          </p:cNvPr>
          <p:cNvSpPr txBox="1"/>
          <p:nvPr/>
        </p:nvSpPr>
        <p:spPr>
          <a:xfrm>
            <a:off x="5102778" y="5977333"/>
            <a:ext cx="1109456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자동차 구동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53" name="그래픽 39" descr="도토리 윤곽선">
            <a:extLst>
              <a:ext uri="{FF2B5EF4-FFF2-40B4-BE49-F238E27FC236}">
                <a16:creationId xmlns:a16="http://schemas.microsoft.com/office/drawing/2014/main" id="{ECEEB2C6-ED5F-8244-0A46-B31F821C7EDC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223063" y="1506018"/>
            <a:ext cx="571181" cy="571181"/>
          </a:xfrm>
          <a:prstGeom prst="rect">
            <a:avLst/>
          </a:prstGeom>
        </p:spPr>
      </p:pic>
      <p:pic>
        <p:nvPicPr>
          <p:cNvPr id="54" name="그래픽 42" descr="인공 지능 윤곽선">
            <a:extLst>
              <a:ext uri="{FF2B5EF4-FFF2-40B4-BE49-F238E27FC236}">
                <a16:creationId xmlns:a16="http://schemas.microsoft.com/office/drawing/2014/main" id="{135A6668-0A88-E620-D557-6C704047A4BD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229522" y="2958704"/>
            <a:ext cx="791342" cy="79134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5F08A97-601A-0D78-6919-BD7FE682C152}"/>
              </a:ext>
            </a:extLst>
          </p:cNvPr>
          <p:cNvSpPr txBox="1"/>
          <p:nvPr/>
        </p:nvSpPr>
        <p:spPr>
          <a:xfrm>
            <a:off x="3769351" y="6033641"/>
            <a:ext cx="26479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기본적인 자동차 구동</a:t>
            </a:r>
            <a:endParaRPr kumimoji="1" lang="en-US" altLang="ko-KR" sz="11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ko-KR" sz="11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en-US" altLang="ko-KR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1.</a:t>
            </a:r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초음파 센서를 통한 장애물 인식 시 </a:t>
            </a:r>
            <a:r>
              <a:rPr kumimoji="1" lang="en-US" altLang="ko-KR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-&gt;</a:t>
            </a:r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제동</a:t>
            </a:r>
            <a:endParaRPr kumimoji="1" lang="en-US" altLang="ko-KR" sz="11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en-US" altLang="ko-KR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2.</a:t>
            </a:r>
            <a:r>
              <a:rPr kumimoji="1" lang="ko-KR" altLang="en-US" sz="11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조이스틱을 통해 좌 우 방향 전환</a:t>
            </a:r>
            <a:endParaRPr kumimoji="1" lang="en-US" altLang="ko-KR" sz="11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63" name="그래픽 24" descr="오른쪽 화살표 단색으로 채워진">
            <a:extLst>
              <a:ext uri="{FF2B5EF4-FFF2-40B4-BE49-F238E27FC236}">
                <a16:creationId xmlns:a16="http://schemas.microsoft.com/office/drawing/2014/main" id="{1A829915-883F-46BD-F9DA-D5FC9645232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8332815">
            <a:off x="2111711" y="2641935"/>
            <a:ext cx="793489" cy="570804"/>
          </a:xfrm>
          <a:prstGeom prst="rect">
            <a:avLst/>
          </a:prstGeom>
        </p:spPr>
      </p:pic>
      <p:pic>
        <p:nvPicPr>
          <p:cNvPr id="64" name="그래픽 24" descr="오른쪽 화살표 단색으로 채워진">
            <a:extLst>
              <a:ext uri="{FF2B5EF4-FFF2-40B4-BE49-F238E27FC236}">
                <a16:creationId xmlns:a16="http://schemas.microsoft.com/office/drawing/2014/main" id="{87617F26-33B8-AC42-9EBB-5FFDF714A12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3567561">
            <a:off x="1328387" y="4426124"/>
            <a:ext cx="793489" cy="570804"/>
          </a:xfrm>
          <a:prstGeom prst="rect">
            <a:avLst/>
          </a:prstGeom>
        </p:spPr>
      </p:pic>
      <p:pic>
        <p:nvPicPr>
          <p:cNvPr id="35" name="그래픽 6" descr="단색으로 채워진 화난 얼굴 단색으로 채워진">
            <a:extLst>
              <a:ext uri="{FF2B5EF4-FFF2-40B4-BE49-F238E27FC236}">
                <a16:creationId xmlns:a16="http://schemas.microsoft.com/office/drawing/2014/main" id="{CAE590B9-FCE8-24B0-8715-F18116F2F217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71505" y="1344466"/>
            <a:ext cx="384841" cy="384841"/>
          </a:xfrm>
          <a:prstGeom prst="rect">
            <a:avLst/>
          </a:prstGeom>
        </p:spPr>
      </p:pic>
      <p:pic>
        <p:nvPicPr>
          <p:cNvPr id="131" name="그래픽 130" descr="곰 단색으로 채워진">
            <a:extLst>
              <a:ext uri="{FF2B5EF4-FFF2-40B4-BE49-F238E27FC236}">
                <a16:creationId xmlns:a16="http://schemas.microsoft.com/office/drawing/2014/main" id="{7B621B09-CB99-ABFC-2AC6-24099905BA31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9015680" y="3154161"/>
            <a:ext cx="847403" cy="847403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056F8CFD-8785-4C77-8112-3C494C927AE7}"/>
              </a:ext>
            </a:extLst>
          </p:cNvPr>
          <p:cNvSpPr txBox="1"/>
          <p:nvPr/>
        </p:nvSpPr>
        <p:spPr>
          <a:xfrm>
            <a:off x="8434175" y="3944739"/>
            <a:ext cx="1911306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초음파 센서로 사물 인식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133" name="그래픽 132" descr="프로세서 단색으로 채워진">
            <a:extLst>
              <a:ext uri="{FF2B5EF4-FFF2-40B4-BE49-F238E27FC236}">
                <a16:creationId xmlns:a16="http://schemas.microsoft.com/office/drawing/2014/main" id="{046877A3-7013-753A-FCA8-58134BEA6ABF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8115745" y="1794770"/>
            <a:ext cx="697603" cy="697603"/>
          </a:xfrm>
          <a:prstGeom prst="rect">
            <a:avLst/>
          </a:prstGeom>
        </p:spPr>
      </p:pic>
      <p:pic>
        <p:nvPicPr>
          <p:cNvPr id="134" name="그래픽 133" descr="기어 헤드 단색으로 채워진">
            <a:extLst>
              <a:ext uri="{FF2B5EF4-FFF2-40B4-BE49-F238E27FC236}">
                <a16:creationId xmlns:a16="http://schemas.microsoft.com/office/drawing/2014/main" id="{3F250DDA-55F5-9615-F924-3F9B9F315741}"/>
              </a:ext>
            </a:extLst>
          </p:cNvPr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0213191" y="1792564"/>
            <a:ext cx="697603" cy="697603"/>
          </a:xfrm>
          <a:prstGeom prst="rect">
            <a:avLst/>
          </a:prstGeom>
        </p:spPr>
      </p:pic>
      <p:pic>
        <p:nvPicPr>
          <p:cNvPr id="135" name="그래픽 134" descr="합병 단색으로 채워진">
            <a:extLst>
              <a:ext uri="{FF2B5EF4-FFF2-40B4-BE49-F238E27FC236}">
                <a16:creationId xmlns:a16="http://schemas.microsoft.com/office/drawing/2014/main" id="{8FCD86FC-5371-073D-F617-2E94D5D430B2}"/>
              </a:ext>
            </a:extLst>
          </p:cNvPr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 rot="16200000">
            <a:off x="8994562" y="2466869"/>
            <a:ext cx="754639" cy="754639"/>
          </a:xfrm>
          <a:prstGeom prst="rect">
            <a:avLst/>
          </a:prstGeom>
        </p:spPr>
      </p:pic>
      <p:sp>
        <p:nvSpPr>
          <p:cNvPr id="136" name="TextBox 135">
            <a:extLst>
              <a:ext uri="{FF2B5EF4-FFF2-40B4-BE49-F238E27FC236}">
                <a16:creationId xmlns:a16="http://schemas.microsoft.com/office/drawing/2014/main" id="{A9FED1ED-1A9E-9E9A-D053-734D09F3E74A}"/>
              </a:ext>
            </a:extLst>
          </p:cNvPr>
          <p:cNvSpPr txBox="1"/>
          <p:nvPr/>
        </p:nvSpPr>
        <p:spPr>
          <a:xfrm>
            <a:off x="7846828" y="2504048"/>
            <a:ext cx="1214296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속도 과속 상태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91CBE3D-C4DE-DAC0-BDCD-BECF4CCC76C9}"/>
              </a:ext>
            </a:extLst>
          </p:cNvPr>
          <p:cNvSpPr txBox="1"/>
          <p:nvPr/>
        </p:nvSpPr>
        <p:spPr>
          <a:xfrm>
            <a:off x="9738429" y="2504047"/>
            <a:ext cx="1567311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얼굴 </a:t>
            </a:r>
            <a:r>
              <a:rPr kumimoji="1" lang="ko-KR" altLang="en-US" sz="1200" dirty="0" err="1">
                <a:solidFill>
                  <a:schemeClr val="bg1"/>
                </a:solidFill>
              </a:rPr>
              <a:t>놀람상태</a:t>
            </a:r>
            <a:r>
              <a:rPr kumimoji="1" lang="ko-KR" altLang="en-US" sz="1200" dirty="0">
                <a:solidFill>
                  <a:schemeClr val="bg1"/>
                </a:solidFill>
              </a:rPr>
              <a:t> 지속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pic>
        <p:nvPicPr>
          <p:cNvPr id="138" name="그래픽 24" descr="오른쪽 화살표 단색으로 채워진">
            <a:extLst>
              <a:ext uri="{FF2B5EF4-FFF2-40B4-BE49-F238E27FC236}">
                <a16:creationId xmlns:a16="http://schemas.microsoft.com/office/drawing/2014/main" id="{D925E20F-2341-82C8-7232-F9908751518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400000">
            <a:off x="8953870" y="4475884"/>
            <a:ext cx="793489" cy="570804"/>
          </a:xfrm>
          <a:prstGeom prst="rect">
            <a:avLst/>
          </a:prstGeom>
        </p:spPr>
      </p:pic>
      <p:pic>
        <p:nvPicPr>
          <p:cNvPr id="139" name="그래픽 35" descr="자동차 단색으로 채워진">
            <a:extLst>
              <a:ext uri="{FF2B5EF4-FFF2-40B4-BE49-F238E27FC236}">
                <a16:creationId xmlns:a16="http://schemas.microsoft.com/office/drawing/2014/main" id="{035934FB-834E-CD35-82A3-957D853D0284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948683" y="5113814"/>
            <a:ext cx="914400" cy="914400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E32F1AF2-30FF-F28F-FC2D-F772F821ACD6}"/>
              </a:ext>
            </a:extLst>
          </p:cNvPr>
          <p:cNvSpPr txBox="1"/>
          <p:nvPr/>
        </p:nvSpPr>
        <p:spPr>
          <a:xfrm>
            <a:off x="8851155" y="5889714"/>
            <a:ext cx="1109456" cy="306467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</a:rPr>
              <a:t> 차량 급정지</a:t>
            </a:r>
            <a:endParaRPr kumimoji="1" lang="x-none" altLang="en-US" sz="1200" dirty="0">
              <a:solidFill>
                <a:schemeClr val="bg1"/>
              </a:solidFill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6BE6DF99-4945-98F9-EB89-3536146B58F9}"/>
              </a:ext>
            </a:extLst>
          </p:cNvPr>
          <p:cNvSpPr/>
          <p:nvPr/>
        </p:nvSpPr>
        <p:spPr>
          <a:xfrm>
            <a:off x="9974317" y="6547945"/>
            <a:ext cx="2217683" cy="3100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929DAE3-25EE-DE17-400D-5A22A77C1331}"/>
              </a:ext>
            </a:extLst>
          </p:cNvPr>
          <p:cNvSpPr txBox="1"/>
          <p:nvPr/>
        </p:nvSpPr>
        <p:spPr>
          <a:xfrm>
            <a:off x="5129086" y="2066913"/>
            <a:ext cx="809653" cy="289441"/>
          </a:xfrm>
          <a:prstGeom prst="round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solidFill>
                  <a:schemeClr val="bg1"/>
                </a:solidFill>
              </a:rPr>
              <a:t>가변저항</a:t>
            </a:r>
            <a:endParaRPr kumimoji="1" lang="x-none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30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8AE3A1-F3CE-4B3A-BE25-7AF50A2D99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B9F50140-558B-465B-B486-FDC876CDE56D}"/>
              </a:ext>
            </a:extLst>
          </p:cNvPr>
          <p:cNvGrpSpPr/>
          <p:nvPr/>
        </p:nvGrpSpPr>
        <p:grpSpPr>
          <a:xfrm>
            <a:off x="774700" y="2222500"/>
            <a:ext cx="4533900" cy="3949700"/>
            <a:chOff x="774700" y="2222500"/>
            <a:chExt cx="4533900" cy="39497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2AB930F-CD81-4A35-9DB6-56CF80291869}"/>
                </a:ext>
              </a:extLst>
            </p:cNvPr>
            <p:cNvSpPr/>
            <p:nvPr/>
          </p:nvSpPr>
          <p:spPr>
            <a:xfrm>
              <a:off x="774700" y="2222500"/>
              <a:ext cx="4533900" cy="394970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7EF49F-8FF1-4E98-8DC5-436D5FE92A6A}"/>
                </a:ext>
              </a:extLst>
            </p:cNvPr>
            <p:cNvSpPr txBox="1"/>
            <p:nvPr/>
          </p:nvSpPr>
          <p:spPr>
            <a:xfrm>
              <a:off x="1104900" y="2540000"/>
              <a:ext cx="17540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Part 2,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633737-386C-492E-A0B2-BD922D930EE7}"/>
                </a:ext>
              </a:extLst>
            </p:cNvPr>
            <p:cNvSpPr txBox="1"/>
            <p:nvPr/>
          </p:nvSpPr>
          <p:spPr>
            <a:xfrm>
              <a:off x="1104900" y="3136612"/>
              <a:ext cx="15103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solidFill>
                    <a:schemeClr val="bg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개발 과정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3BDB0B2-DDDA-624C-6CB6-EAF63671E368}"/>
              </a:ext>
            </a:extLst>
          </p:cNvPr>
          <p:cNvSpPr txBox="1"/>
          <p:nvPr/>
        </p:nvSpPr>
        <p:spPr>
          <a:xfrm>
            <a:off x="1039853" y="3977297"/>
            <a:ext cx="39926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소프트웨어</a:t>
            </a:r>
            <a:endParaRPr lang="en-US" altLang="ko-KR" sz="2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하드웨어</a:t>
            </a:r>
            <a:endParaRPr lang="en-US" altLang="ko-KR" sz="2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통신</a:t>
            </a:r>
          </a:p>
        </p:txBody>
      </p:sp>
    </p:spTree>
    <p:extLst>
      <p:ext uri="{BB962C8B-B14F-4D97-AF65-F5344CB8AC3E}">
        <p14:creationId xmlns:p14="http://schemas.microsoft.com/office/powerpoint/2010/main" val="88096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Blu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EA0"/>
      </a:accent1>
      <a:accent2>
        <a:srgbClr val="0697D5"/>
      </a:accent2>
      <a:accent3>
        <a:srgbClr val="64C1DE"/>
      </a:accent3>
      <a:accent4>
        <a:srgbClr val="BAE0EC"/>
      </a:accent4>
      <a:accent5>
        <a:srgbClr val="5094CB"/>
      </a:accent5>
      <a:accent6>
        <a:srgbClr val="657D9A"/>
      </a:accent6>
      <a:hlink>
        <a:srgbClr val="3F3F3F"/>
      </a:hlink>
      <a:folHlink>
        <a:srgbClr val="3F3F3F"/>
      </a:folHlink>
    </a:clrScheme>
    <a:fontScheme name="사용자 지정 2">
      <a:majorFont>
        <a:latin typeface="Arial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649</Words>
  <Application>Microsoft Macintosh PowerPoint</Application>
  <PresentationFormat>와이드스크린</PresentationFormat>
  <Paragraphs>148</Paragraphs>
  <Slides>25</Slides>
  <Notes>0</Notes>
  <HiddenSlides>3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나눔스퀘어 Bold</vt:lpstr>
      <vt:lpstr>나눔스퀘어 Light</vt:lpstr>
      <vt:lpstr>BM HANNA Air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윤현섭</cp:lastModifiedBy>
  <cp:revision>32</cp:revision>
  <dcterms:created xsi:type="dcterms:W3CDTF">2021-05-30T11:37:53Z</dcterms:created>
  <dcterms:modified xsi:type="dcterms:W3CDTF">2023-06-11T16:43:20Z</dcterms:modified>
</cp:coreProperties>
</file>

<file path=docProps/thumbnail.jpeg>
</file>